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987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6E174E-6ABF-413E-A846-384F7444F7C7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PH"/>
        </a:p>
      </dgm:t>
    </dgm:pt>
    <dgm:pt modelId="{6859904C-3DDD-4046-B2CE-F14582203D4E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248D3782-255D-4238-B0B3-112938016612}" type="parTrans" cxnId="{2F59ABE3-CEF6-49DB-A63D-B68FD3D8ACDB}">
      <dgm:prSet/>
      <dgm:spPr/>
      <dgm:t>
        <a:bodyPr/>
        <a:lstStyle/>
        <a:p>
          <a:endParaRPr lang="en-PH" sz="1400"/>
        </a:p>
      </dgm:t>
    </dgm:pt>
    <dgm:pt modelId="{B425DB35-C7B4-40F5-B153-182E69782844}" type="sibTrans" cxnId="{2F59ABE3-CEF6-49DB-A63D-B68FD3D8ACDB}">
      <dgm:prSet/>
      <dgm:spPr/>
      <dgm:t>
        <a:bodyPr/>
        <a:lstStyle/>
        <a:p>
          <a:endParaRPr lang="en-PH" sz="1400"/>
        </a:p>
      </dgm:t>
    </dgm:pt>
    <dgm:pt modelId="{5EB56B75-4782-43DF-9015-BA716FA00BEE}">
      <dgm:prSet phldrT="[Text]" custT="1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B9CFBF9D-B792-4666-BE21-E61933BC0E35}" type="parTrans" cxnId="{C90B82B2-1AE6-4A7D-995F-190E181D41B5}">
      <dgm:prSet custT="1"/>
      <dgm:spPr>
        <a:ln w="38100"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 sz="300"/>
        </a:p>
      </dgm:t>
    </dgm:pt>
    <dgm:pt modelId="{106A947A-45E1-4F4B-905E-EAF178C131B7}" type="sibTrans" cxnId="{C90B82B2-1AE6-4A7D-995F-190E181D41B5}">
      <dgm:prSet/>
      <dgm:spPr/>
      <dgm:t>
        <a:bodyPr/>
        <a:lstStyle/>
        <a:p>
          <a:endParaRPr lang="en-PH" sz="1400"/>
        </a:p>
      </dgm:t>
    </dgm:pt>
    <dgm:pt modelId="{CF6CE275-BAFC-4BA7-9BFF-38268E521752}">
      <dgm:prSet phldrT="[Text]" custT="1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9CC4EDAF-1429-4441-8C22-C93C62716187}" type="parTrans" cxnId="{11B57071-37CC-499B-A2CF-D4E442AAD70B}">
      <dgm:prSet custT="1"/>
      <dgm:spPr>
        <a:ln w="38100"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 sz="300"/>
        </a:p>
      </dgm:t>
    </dgm:pt>
    <dgm:pt modelId="{EF873BDC-01DC-4D78-8E33-7F0A45553575}" type="sibTrans" cxnId="{11B57071-37CC-499B-A2CF-D4E442AAD70B}">
      <dgm:prSet/>
      <dgm:spPr/>
      <dgm:t>
        <a:bodyPr/>
        <a:lstStyle/>
        <a:p>
          <a:endParaRPr lang="en-PH" sz="1400"/>
        </a:p>
      </dgm:t>
    </dgm:pt>
    <dgm:pt modelId="{95B2096E-0A02-41C5-A50C-8B24A946C550}">
      <dgm:prSet phldrT="[Text]" custT="1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ABF809DB-BE58-4C6E-888A-F65A86E6F10A}" type="parTrans" cxnId="{FDF6AF8C-022E-4DAB-AC66-06D7088A9DED}">
      <dgm:prSet custT="1"/>
      <dgm:spPr>
        <a:ln w="38100"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 sz="300"/>
        </a:p>
      </dgm:t>
    </dgm:pt>
    <dgm:pt modelId="{5F85472F-FE4A-4B3D-94CB-8AB5DB56D02A}" type="sibTrans" cxnId="{FDF6AF8C-022E-4DAB-AC66-06D7088A9DED}">
      <dgm:prSet/>
      <dgm:spPr/>
      <dgm:t>
        <a:bodyPr/>
        <a:lstStyle/>
        <a:p>
          <a:endParaRPr lang="en-PH" sz="1400"/>
        </a:p>
      </dgm:t>
    </dgm:pt>
    <dgm:pt modelId="{B5FFF81D-9636-487A-9CD1-A5A92C4D77BD}">
      <dgm:prSet phldrT="[Text]" custT="1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02957A32-AA6F-4EF5-A54B-823D63DA4CA1}" type="parTrans" cxnId="{1D6B2BD7-8ED3-4002-AB8B-5DF17A457BCE}">
      <dgm:prSet custT="1"/>
      <dgm:spPr>
        <a:ln w="38100"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 sz="300"/>
        </a:p>
      </dgm:t>
    </dgm:pt>
    <dgm:pt modelId="{8D00F400-8001-435B-8B93-77AF3EA86042}" type="sibTrans" cxnId="{1D6B2BD7-8ED3-4002-AB8B-5DF17A457BCE}">
      <dgm:prSet/>
      <dgm:spPr/>
      <dgm:t>
        <a:bodyPr/>
        <a:lstStyle/>
        <a:p>
          <a:endParaRPr lang="en-PH" sz="1400"/>
        </a:p>
      </dgm:t>
    </dgm:pt>
    <dgm:pt modelId="{BD54B0D7-AF29-4379-8E90-4D608A87C6B7}">
      <dgm:prSet phldrT="[Text]" custT="1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50E0FE96-AA25-4B03-A0A0-95FEBD2F2BCF}" type="parTrans" cxnId="{24C9AAB9-F858-4114-BE6D-65D42A0DAE6B}">
      <dgm:prSet custT="1"/>
      <dgm:spPr>
        <a:ln w="38100"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 sz="300"/>
        </a:p>
      </dgm:t>
    </dgm:pt>
    <dgm:pt modelId="{0B586F06-B255-4D8A-95EC-3FB41DAEFF2E}" type="sibTrans" cxnId="{24C9AAB9-F858-4114-BE6D-65D42A0DAE6B}">
      <dgm:prSet/>
      <dgm:spPr/>
      <dgm:t>
        <a:bodyPr/>
        <a:lstStyle/>
        <a:p>
          <a:endParaRPr lang="en-PH" sz="1400"/>
        </a:p>
      </dgm:t>
    </dgm:pt>
    <dgm:pt modelId="{A5D4A046-4B14-4E7F-990C-1405B22EC6F6}">
      <dgm:prSet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6F2479DB-B29D-4D95-86B1-F79226ABDF37}" type="parTrans" cxnId="{2FB68832-C077-47CE-A458-A4F79E6C4E4F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14E0BBB6-28B8-4B46-BCB6-E01F47D0B834}" type="sibTrans" cxnId="{2FB68832-C077-47CE-A458-A4F79E6C4E4F}">
      <dgm:prSet/>
      <dgm:spPr/>
      <dgm:t>
        <a:bodyPr/>
        <a:lstStyle/>
        <a:p>
          <a:endParaRPr lang="en-PH"/>
        </a:p>
      </dgm:t>
    </dgm:pt>
    <dgm:pt modelId="{2C7B1090-5B91-451A-A001-DEB7097100E9}">
      <dgm:prSet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0D2F0372-D39D-4E04-8ACE-CE8A97A1255A}" type="parTrans" cxnId="{1BF16E09-243F-4D6A-8626-7B3763912EF3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BE716264-5477-4ADD-A5A9-9EA7EB5C64A8}" type="sibTrans" cxnId="{1BF16E09-243F-4D6A-8626-7B3763912EF3}">
      <dgm:prSet/>
      <dgm:spPr/>
      <dgm:t>
        <a:bodyPr/>
        <a:lstStyle/>
        <a:p>
          <a:endParaRPr lang="en-PH"/>
        </a:p>
      </dgm:t>
    </dgm:pt>
    <dgm:pt modelId="{4DED3CB1-282B-44F9-A3D2-19A30A51D083}">
      <dgm:prSet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2DCA879E-685A-4E34-B108-F514F16A3B0B}" type="parTrans" cxnId="{C269A2BF-C704-4179-AB28-609071428AAC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55245BA9-4921-4E51-BA40-5A8FC1D0CE90}" type="sibTrans" cxnId="{C269A2BF-C704-4179-AB28-609071428AAC}">
      <dgm:prSet/>
      <dgm:spPr/>
      <dgm:t>
        <a:bodyPr/>
        <a:lstStyle/>
        <a:p>
          <a:endParaRPr lang="en-PH"/>
        </a:p>
      </dgm:t>
    </dgm:pt>
    <dgm:pt modelId="{9E1F7EFC-F607-4E40-B246-66F44CC639EF}">
      <dgm:prSet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86FF45BB-482B-4DC3-9D08-36CEDB263982}" type="parTrans" cxnId="{8BD0204A-B233-4E41-BEA0-AE7431D3255F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D68DC9A6-5403-464B-818A-39274BD50FE4}" type="sibTrans" cxnId="{8BD0204A-B233-4E41-BEA0-AE7431D3255F}">
      <dgm:prSet/>
      <dgm:spPr/>
      <dgm:t>
        <a:bodyPr/>
        <a:lstStyle/>
        <a:p>
          <a:endParaRPr lang="en-PH"/>
        </a:p>
      </dgm:t>
    </dgm:pt>
    <dgm:pt modelId="{CE21E8D3-CD91-4E7E-A22D-812B6CBDD962}">
      <dgm:prSet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34449B43-9686-4055-8967-167648C5E96A}" type="parTrans" cxnId="{9EDCB302-B9A9-402E-8CCE-2AF09A8302B8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0F2D8567-B4ED-4529-A4D1-875CAD4EA249}" type="sibTrans" cxnId="{9EDCB302-B9A9-402E-8CCE-2AF09A8302B8}">
      <dgm:prSet/>
      <dgm:spPr/>
      <dgm:t>
        <a:bodyPr/>
        <a:lstStyle/>
        <a:p>
          <a:endParaRPr lang="en-PH"/>
        </a:p>
      </dgm:t>
    </dgm:pt>
    <dgm:pt modelId="{0C59BD78-D09A-413A-B6F6-FE5528FBCCA0}">
      <dgm:prSet custT="1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 sz="2000" dirty="0"/>
            <a:t>Texts here</a:t>
          </a:r>
          <a:endParaRPr lang="en-PH" sz="2000" dirty="0"/>
        </a:p>
      </dgm:t>
    </dgm:pt>
    <dgm:pt modelId="{BE9C0C7F-B3BC-450E-BB72-106080BF98C3}" type="parTrans" cxnId="{60DB9C50-AE9B-496B-A87D-EDC225032E3A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FDA93ADD-8EAF-4415-9187-AD726A7CC6C1}" type="sibTrans" cxnId="{60DB9C50-AE9B-496B-A87D-EDC225032E3A}">
      <dgm:prSet/>
      <dgm:spPr/>
      <dgm:t>
        <a:bodyPr/>
        <a:lstStyle/>
        <a:p>
          <a:endParaRPr lang="en-PH"/>
        </a:p>
      </dgm:t>
    </dgm:pt>
    <dgm:pt modelId="{21ADFFAC-F329-4089-AC09-AA71ED8F4292}">
      <dgm:prSet/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371C91F9-8A44-40B2-AFAF-A591AB222718}" type="parTrans" cxnId="{5A937D8A-C7C6-4A96-8475-C00122EC2B9F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82FFBB50-57DD-4BE2-9060-9ABF42AB8898}" type="sibTrans" cxnId="{5A937D8A-C7C6-4A96-8475-C00122EC2B9F}">
      <dgm:prSet/>
      <dgm:spPr/>
      <dgm:t>
        <a:bodyPr/>
        <a:lstStyle/>
        <a:p>
          <a:endParaRPr lang="en-PH"/>
        </a:p>
      </dgm:t>
    </dgm:pt>
    <dgm:pt modelId="{6815BF5E-BC7C-4639-BE86-614F90B768B3}">
      <dgm:prSet/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BC2DC94F-2EDE-4C0C-991D-AB6F98DCD484}" type="parTrans" cxnId="{28C71707-32CD-4E5A-AD37-45A0A316810B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C370F0E1-68B1-45CE-BFBD-B396DA8571CD}" type="sibTrans" cxnId="{28C71707-32CD-4E5A-AD37-45A0A316810B}">
      <dgm:prSet/>
      <dgm:spPr/>
      <dgm:t>
        <a:bodyPr/>
        <a:lstStyle/>
        <a:p>
          <a:endParaRPr lang="en-PH"/>
        </a:p>
      </dgm:t>
    </dgm:pt>
    <dgm:pt modelId="{B3030FED-3E2A-4872-BF16-554B66E620BC}">
      <dgm:prSet/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1601E8FA-7D0F-4277-8F47-04081DD440B1}" type="parTrans" cxnId="{08BB5A86-5C76-4661-8AAD-164B426E75FD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4967634D-CC10-490C-8C4F-EEF70DFCC4A6}" type="sibTrans" cxnId="{08BB5A86-5C76-4661-8AAD-164B426E75FD}">
      <dgm:prSet/>
      <dgm:spPr/>
      <dgm:t>
        <a:bodyPr/>
        <a:lstStyle/>
        <a:p>
          <a:endParaRPr lang="en-PH"/>
        </a:p>
      </dgm:t>
    </dgm:pt>
    <dgm:pt modelId="{4C8E88E5-590C-435C-A02E-A62A3B522664}">
      <dgm:prSet/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9E1479DC-5924-4F01-92F6-BB58C448B822}" type="parTrans" cxnId="{D72D0A95-B3D4-4D74-B10E-76D514A24F28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82BC069A-B2DD-4E7A-978D-9AB3C99FFFBA}" type="sibTrans" cxnId="{D72D0A95-B3D4-4D74-B10E-76D514A24F28}">
      <dgm:prSet/>
      <dgm:spPr/>
      <dgm:t>
        <a:bodyPr/>
        <a:lstStyle/>
        <a:p>
          <a:endParaRPr lang="en-PH"/>
        </a:p>
      </dgm:t>
    </dgm:pt>
    <dgm:pt modelId="{015E923F-9A2C-4293-8A5F-0F475534D369}">
      <dgm:prSet/>
      <dgm:spPr>
        <a:solidFill>
          <a:schemeClr val="tx1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/>
            <a:t>Texts here</a:t>
          </a:r>
          <a:endParaRPr lang="en-PH" dirty="0"/>
        </a:p>
      </dgm:t>
    </dgm:pt>
    <dgm:pt modelId="{BF296EE9-1A8F-4127-A597-F5C79D7D0F9F}" type="parTrans" cxnId="{81972BE2-92F5-48FF-B7EE-C022C2569091}">
      <dgm:prSet/>
      <dgm:spPr>
        <a:ln>
          <a:solidFill>
            <a:schemeClr val="bg2">
              <a:lumMod val="50000"/>
            </a:schemeClr>
          </a:solidFill>
          <a:headEnd type="oval" w="med" len="med"/>
          <a:tailEnd type="oval" w="med" len="med"/>
        </a:ln>
      </dgm:spPr>
      <dgm:t>
        <a:bodyPr/>
        <a:lstStyle/>
        <a:p>
          <a:endParaRPr lang="en-PH"/>
        </a:p>
      </dgm:t>
    </dgm:pt>
    <dgm:pt modelId="{C3E5A932-E248-4D3C-90B3-575CBF363CD0}" type="sibTrans" cxnId="{81972BE2-92F5-48FF-B7EE-C022C2569091}">
      <dgm:prSet/>
      <dgm:spPr/>
      <dgm:t>
        <a:bodyPr/>
        <a:lstStyle/>
        <a:p>
          <a:endParaRPr lang="en-PH"/>
        </a:p>
      </dgm:t>
    </dgm:pt>
    <dgm:pt modelId="{30AD7819-02AC-4F72-A5E4-8754A5268986}" type="pres">
      <dgm:prSet presAssocID="{F96E174E-6ABF-413E-A846-384F7444F7C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D8CD86-FAF4-4E7D-9A4B-C9FC9CEFB3E9}" type="pres">
      <dgm:prSet presAssocID="{F96E174E-6ABF-413E-A846-384F7444F7C7}" presName="hierFlow" presStyleCnt="0"/>
      <dgm:spPr/>
    </dgm:pt>
    <dgm:pt modelId="{603BC278-FED0-45CC-A47B-BB9FC551793A}" type="pres">
      <dgm:prSet presAssocID="{F96E174E-6ABF-413E-A846-384F7444F7C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E81375-878F-4327-B9E1-7D14D0D9934F}" type="pres">
      <dgm:prSet presAssocID="{6859904C-3DDD-4046-B2CE-F14582203D4E}" presName="Name14" presStyleCnt="0"/>
      <dgm:spPr/>
    </dgm:pt>
    <dgm:pt modelId="{E9794979-13FF-450D-8577-6FDBD12C8066}" type="pres">
      <dgm:prSet presAssocID="{6859904C-3DDD-4046-B2CE-F14582203D4E}" presName="level1Shape" presStyleLbl="node0" presStyleIdx="0" presStyleCnt="1">
        <dgm:presLayoutVars>
          <dgm:chPref val="3"/>
        </dgm:presLayoutVars>
      </dgm:prSet>
      <dgm:spPr/>
    </dgm:pt>
    <dgm:pt modelId="{6E991182-532F-43BE-BFDD-F3497E3F770E}" type="pres">
      <dgm:prSet presAssocID="{6859904C-3DDD-4046-B2CE-F14582203D4E}" presName="hierChild2" presStyleCnt="0"/>
      <dgm:spPr/>
    </dgm:pt>
    <dgm:pt modelId="{A2E4EDCC-36F2-4995-892A-DDE43A2C5D12}" type="pres">
      <dgm:prSet presAssocID="{B9CFBF9D-B792-4666-BE21-E61933BC0E35}" presName="Name19" presStyleLbl="parChTrans1D2" presStyleIdx="0" presStyleCnt="2"/>
      <dgm:spPr/>
    </dgm:pt>
    <dgm:pt modelId="{3B170E30-4763-4D4B-B3DE-3BD56351B557}" type="pres">
      <dgm:prSet presAssocID="{5EB56B75-4782-43DF-9015-BA716FA00BEE}" presName="Name21" presStyleCnt="0"/>
      <dgm:spPr/>
    </dgm:pt>
    <dgm:pt modelId="{B762203C-9A3F-4024-A453-EF5FF27F0B6F}" type="pres">
      <dgm:prSet presAssocID="{5EB56B75-4782-43DF-9015-BA716FA00BEE}" presName="level2Shape" presStyleLbl="node2" presStyleIdx="0" presStyleCnt="2"/>
      <dgm:spPr/>
    </dgm:pt>
    <dgm:pt modelId="{C1D3B033-7927-454C-9A1B-1BA25B318D3A}" type="pres">
      <dgm:prSet presAssocID="{5EB56B75-4782-43DF-9015-BA716FA00BEE}" presName="hierChild3" presStyleCnt="0"/>
      <dgm:spPr/>
    </dgm:pt>
    <dgm:pt modelId="{CD80AEE4-42C8-4BD5-9743-31E3DF366E51}" type="pres">
      <dgm:prSet presAssocID="{9CC4EDAF-1429-4441-8C22-C93C62716187}" presName="Name19" presStyleLbl="parChTrans1D3" presStyleIdx="0" presStyleCnt="4"/>
      <dgm:spPr/>
    </dgm:pt>
    <dgm:pt modelId="{CC43D49B-5755-4FDD-BA65-46616C46CB09}" type="pres">
      <dgm:prSet presAssocID="{CF6CE275-BAFC-4BA7-9BFF-38268E521752}" presName="Name21" presStyleCnt="0"/>
      <dgm:spPr/>
    </dgm:pt>
    <dgm:pt modelId="{5ABD1846-78BF-4F39-896F-74AD181D3F58}" type="pres">
      <dgm:prSet presAssocID="{CF6CE275-BAFC-4BA7-9BFF-38268E521752}" presName="level2Shape" presStyleLbl="node3" presStyleIdx="0" presStyleCnt="4"/>
      <dgm:spPr/>
    </dgm:pt>
    <dgm:pt modelId="{B346AD00-F330-479F-AE2B-76DA6125E96E}" type="pres">
      <dgm:prSet presAssocID="{CF6CE275-BAFC-4BA7-9BFF-38268E521752}" presName="hierChild3" presStyleCnt="0"/>
      <dgm:spPr/>
    </dgm:pt>
    <dgm:pt modelId="{837C25A3-282A-4EE1-ACDB-6DF086F8C9FE}" type="pres">
      <dgm:prSet presAssocID="{6F2479DB-B29D-4D95-86B1-F79226ABDF37}" presName="Name19" presStyleLbl="parChTrans1D4" presStyleIdx="0" presStyleCnt="10"/>
      <dgm:spPr/>
    </dgm:pt>
    <dgm:pt modelId="{5AFD6957-AC2B-4230-86E0-439DA6884D89}" type="pres">
      <dgm:prSet presAssocID="{A5D4A046-4B14-4E7F-990C-1405B22EC6F6}" presName="Name21" presStyleCnt="0"/>
      <dgm:spPr/>
    </dgm:pt>
    <dgm:pt modelId="{149B2FBF-7509-4D56-8FFF-808C3A6DDF5B}" type="pres">
      <dgm:prSet presAssocID="{A5D4A046-4B14-4E7F-990C-1405B22EC6F6}" presName="level2Shape" presStyleLbl="node4" presStyleIdx="0" presStyleCnt="10"/>
      <dgm:spPr/>
    </dgm:pt>
    <dgm:pt modelId="{A77D2241-FC12-439E-9381-C6BA5F03308F}" type="pres">
      <dgm:prSet presAssocID="{A5D4A046-4B14-4E7F-990C-1405B22EC6F6}" presName="hierChild3" presStyleCnt="0"/>
      <dgm:spPr/>
    </dgm:pt>
    <dgm:pt modelId="{E843172B-B3A7-435C-B584-41D396606F17}" type="pres">
      <dgm:prSet presAssocID="{371C91F9-8A44-40B2-AFAF-A591AB222718}" presName="Name19" presStyleLbl="parChTrans1D4" presStyleIdx="1" presStyleCnt="10"/>
      <dgm:spPr/>
    </dgm:pt>
    <dgm:pt modelId="{09A663B8-E5B7-4F00-857F-8F988717E15B}" type="pres">
      <dgm:prSet presAssocID="{21ADFFAC-F329-4089-AC09-AA71ED8F4292}" presName="Name21" presStyleCnt="0"/>
      <dgm:spPr/>
    </dgm:pt>
    <dgm:pt modelId="{675F2FC2-F5BF-4706-A5EE-928DB966DC8A}" type="pres">
      <dgm:prSet presAssocID="{21ADFFAC-F329-4089-AC09-AA71ED8F4292}" presName="level2Shape" presStyleLbl="node4" presStyleIdx="1" presStyleCnt="10"/>
      <dgm:spPr/>
    </dgm:pt>
    <dgm:pt modelId="{8B43FFAD-C092-494E-85EA-729F7ACC50FD}" type="pres">
      <dgm:prSet presAssocID="{21ADFFAC-F329-4089-AC09-AA71ED8F4292}" presName="hierChild3" presStyleCnt="0"/>
      <dgm:spPr/>
    </dgm:pt>
    <dgm:pt modelId="{65B02176-BBE7-4E51-B462-FFF4E771E8A3}" type="pres">
      <dgm:prSet presAssocID="{ABF809DB-BE58-4C6E-888A-F65A86E6F10A}" presName="Name19" presStyleLbl="parChTrans1D3" presStyleIdx="1" presStyleCnt="4"/>
      <dgm:spPr/>
    </dgm:pt>
    <dgm:pt modelId="{3760B570-9AAA-4E61-9E02-A98706134497}" type="pres">
      <dgm:prSet presAssocID="{95B2096E-0A02-41C5-A50C-8B24A946C550}" presName="Name21" presStyleCnt="0"/>
      <dgm:spPr/>
    </dgm:pt>
    <dgm:pt modelId="{C70137C5-AAB4-45E9-80BC-22F407AEAD91}" type="pres">
      <dgm:prSet presAssocID="{95B2096E-0A02-41C5-A50C-8B24A946C550}" presName="level2Shape" presStyleLbl="node3" presStyleIdx="1" presStyleCnt="4"/>
      <dgm:spPr/>
    </dgm:pt>
    <dgm:pt modelId="{525C5EDE-BD35-455E-AEC3-AFFC2769E7BC}" type="pres">
      <dgm:prSet presAssocID="{95B2096E-0A02-41C5-A50C-8B24A946C550}" presName="hierChild3" presStyleCnt="0"/>
      <dgm:spPr/>
    </dgm:pt>
    <dgm:pt modelId="{2EC6E692-3F97-4A4F-A751-7D820013D380}" type="pres">
      <dgm:prSet presAssocID="{0D2F0372-D39D-4E04-8ACE-CE8A97A1255A}" presName="Name19" presStyleLbl="parChTrans1D4" presStyleIdx="2" presStyleCnt="10"/>
      <dgm:spPr/>
    </dgm:pt>
    <dgm:pt modelId="{FBB9FBF0-7ED6-4F22-9B9D-9E45772B71E9}" type="pres">
      <dgm:prSet presAssocID="{2C7B1090-5B91-451A-A001-DEB7097100E9}" presName="Name21" presStyleCnt="0"/>
      <dgm:spPr/>
    </dgm:pt>
    <dgm:pt modelId="{29023E3F-67DF-4779-B707-F47D09FCDDE1}" type="pres">
      <dgm:prSet presAssocID="{2C7B1090-5B91-451A-A001-DEB7097100E9}" presName="level2Shape" presStyleLbl="node4" presStyleIdx="2" presStyleCnt="10"/>
      <dgm:spPr/>
    </dgm:pt>
    <dgm:pt modelId="{2FBC0A37-FD9B-4B3F-82A2-60E5FFC7C368}" type="pres">
      <dgm:prSet presAssocID="{2C7B1090-5B91-451A-A001-DEB7097100E9}" presName="hierChild3" presStyleCnt="0"/>
      <dgm:spPr/>
    </dgm:pt>
    <dgm:pt modelId="{E22D1B86-60F5-4E4F-B542-FB9014A8C936}" type="pres">
      <dgm:prSet presAssocID="{BC2DC94F-2EDE-4C0C-991D-AB6F98DCD484}" presName="Name19" presStyleLbl="parChTrans1D4" presStyleIdx="3" presStyleCnt="10"/>
      <dgm:spPr/>
    </dgm:pt>
    <dgm:pt modelId="{F3C3CFF3-FC06-465A-93D1-BF3A651444E2}" type="pres">
      <dgm:prSet presAssocID="{6815BF5E-BC7C-4639-BE86-614F90B768B3}" presName="Name21" presStyleCnt="0"/>
      <dgm:spPr/>
    </dgm:pt>
    <dgm:pt modelId="{1BADF760-1FD8-4865-BAF3-D49ECC0937E4}" type="pres">
      <dgm:prSet presAssocID="{6815BF5E-BC7C-4639-BE86-614F90B768B3}" presName="level2Shape" presStyleLbl="node4" presStyleIdx="3" presStyleCnt="10"/>
      <dgm:spPr/>
    </dgm:pt>
    <dgm:pt modelId="{C79BBAF5-475C-476C-9552-2DFD8C66EDD5}" type="pres">
      <dgm:prSet presAssocID="{6815BF5E-BC7C-4639-BE86-614F90B768B3}" presName="hierChild3" presStyleCnt="0"/>
      <dgm:spPr/>
    </dgm:pt>
    <dgm:pt modelId="{B109069C-689A-4743-B91D-53B16A508DA1}" type="pres">
      <dgm:prSet presAssocID="{2DCA879E-685A-4E34-B108-F514F16A3B0B}" presName="Name19" presStyleLbl="parChTrans1D4" presStyleIdx="4" presStyleCnt="10"/>
      <dgm:spPr/>
    </dgm:pt>
    <dgm:pt modelId="{570D1575-E445-4FBA-B5C1-CDBC8E33D948}" type="pres">
      <dgm:prSet presAssocID="{4DED3CB1-282B-44F9-A3D2-19A30A51D083}" presName="Name21" presStyleCnt="0"/>
      <dgm:spPr/>
    </dgm:pt>
    <dgm:pt modelId="{88E0DD81-9094-4B12-924A-335C83C01BCE}" type="pres">
      <dgm:prSet presAssocID="{4DED3CB1-282B-44F9-A3D2-19A30A51D083}" presName="level2Shape" presStyleLbl="node4" presStyleIdx="4" presStyleCnt="10"/>
      <dgm:spPr/>
    </dgm:pt>
    <dgm:pt modelId="{1C389D06-6B2E-47B1-95D8-56D3D3EF085B}" type="pres">
      <dgm:prSet presAssocID="{4DED3CB1-282B-44F9-A3D2-19A30A51D083}" presName="hierChild3" presStyleCnt="0"/>
      <dgm:spPr/>
    </dgm:pt>
    <dgm:pt modelId="{966ADBF2-7686-4379-9696-76B477217329}" type="pres">
      <dgm:prSet presAssocID="{02957A32-AA6F-4EF5-A54B-823D63DA4CA1}" presName="Name19" presStyleLbl="parChTrans1D2" presStyleIdx="1" presStyleCnt="2"/>
      <dgm:spPr/>
    </dgm:pt>
    <dgm:pt modelId="{43F73EAC-6C07-4F7E-B0AF-939A6AF8A673}" type="pres">
      <dgm:prSet presAssocID="{B5FFF81D-9636-487A-9CD1-A5A92C4D77BD}" presName="Name21" presStyleCnt="0"/>
      <dgm:spPr/>
    </dgm:pt>
    <dgm:pt modelId="{F673A4B0-BDDE-4C57-A6D1-379D704335BB}" type="pres">
      <dgm:prSet presAssocID="{B5FFF81D-9636-487A-9CD1-A5A92C4D77BD}" presName="level2Shape" presStyleLbl="node2" presStyleIdx="1" presStyleCnt="2"/>
      <dgm:spPr/>
    </dgm:pt>
    <dgm:pt modelId="{11140636-73E4-47F1-93DA-81867D5EE727}" type="pres">
      <dgm:prSet presAssocID="{B5FFF81D-9636-487A-9CD1-A5A92C4D77BD}" presName="hierChild3" presStyleCnt="0"/>
      <dgm:spPr/>
    </dgm:pt>
    <dgm:pt modelId="{769060AE-81C3-4D58-B72B-F0B2D06F7786}" type="pres">
      <dgm:prSet presAssocID="{50E0FE96-AA25-4B03-A0A0-95FEBD2F2BCF}" presName="Name19" presStyleLbl="parChTrans1D3" presStyleIdx="2" presStyleCnt="4"/>
      <dgm:spPr/>
    </dgm:pt>
    <dgm:pt modelId="{E79765A0-1E8D-4C31-AFBA-8EAF6F1251CE}" type="pres">
      <dgm:prSet presAssocID="{BD54B0D7-AF29-4379-8E90-4D608A87C6B7}" presName="Name21" presStyleCnt="0"/>
      <dgm:spPr/>
    </dgm:pt>
    <dgm:pt modelId="{95B3AC52-A41C-4693-AF75-5A9CCB551A2B}" type="pres">
      <dgm:prSet presAssocID="{BD54B0D7-AF29-4379-8E90-4D608A87C6B7}" presName="level2Shape" presStyleLbl="node3" presStyleIdx="2" presStyleCnt="4"/>
      <dgm:spPr/>
    </dgm:pt>
    <dgm:pt modelId="{43C427B4-1157-4C67-B2F3-63973F76871D}" type="pres">
      <dgm:prSet presAssocID="{BD54B0D7-AF29-4379-8E90-4D608A87C6B7}" presName="hierChild3" presStyleCnt="0"/>
      <dgm:spPr/>
    </dgm:pt>
    <dgm:pt modelId="{366AE115-7D96-4DDA-9691-9B994206C76E}" type="pres">
      <dgm:prSet presAssocID="{86FF45BB-482B-4DC3-9D08-36CEDB263982}" presName="Name19" presStyleLbl="parChTrans1D4" presStyleIdx="5" presStyleCnt="10"/>
      <dgm:spPr/>
    </dgm:pt>
    <dgm:pt modelId="{C42CFBF2-5085-487F-8860-B29F26A5A643}" type="pres">
      <dgm:prSet presAssocID="{9E1F7EFC-F607-4E40-B246-66F44CC639EF}" presName="Name21" presStyleCnt="0"/>
      <dgm:spPr/>
    </dgm:pt>
    <dgm:pt modelId="{DE4D2F22-46CE-4E85-B976-9FE3B49FA7BD}" type="pres">
      <dgm:prSet presAssocID="{9E1F7EFC-F607-4E40-B246-66F44CC639EF}" presName="level2Shape" presStyleLbl="node4" presStyleIdx="5" presStyleCnt="10"/>
      <dgm:spPr/>
    </dgm:pt>
    <dgm:pt modelId="{4662E618-ACA1-49D2-A3CF-3ACE67ABA036}" type="pres">
      <dgm:prSet presAssocID="{9E1F7EFC-F607-4E40-B246-66F44CC639EF}" presName="hierChild3" presStyleCnt="0"/>
      <dgm:spPr/>
    </dgm:pt>
    <dgm:pt modelId="{0AD99FE6-B94E-4E10-99B9-574677153062}" type="pres">
      <dgm:prSet presAssocID="{1601E8FA-7D0F-4277-8F47-04081DD440B1}" presName="Name19" presStyleLbl="parChTrans1D4" presStyleIdx="6" presStyleCnt="10"/>
      <dgm:spPr/>
    </dgm:pt>
    <dgm:pt modelId="{81534653-D3B5-47A1-B177-FC6020998AED}" type="pres">
      <dgm:prSet presAssocID="{B3030FED-3E2A-4872-BF16-554B66E620BC}" presName="Name21" presStyleCnt="0"/>
      <dgm:spPr/>
    </dgm:pt>
    <dgm:pt modelId="{4683A378-D7F7-4232-95B5-25B18785C90B}" type="pres">
      <dgm:prSet presAssocID="{B3030FED-3E2A-4872-BF16-554B66E620BC}" presName="level2Shape" presStyleLbl="node4" presStyleIdx="6" presStyleCnt="10"/>
      <dgm:spPr/>
    </dgm:pt>
    <dgm:pt modelId="{7EC60A0A-6A0B-4A92-9E84-0978405F6546}" type="pres">
      <dgm:prSet presAssocID="{B3030FED-3E2A-4872-BF16-554B66E620BC}" presName="hierChild3" presStyleCnt="0"/>
      <dgm:spPr/>
    </dgm:pt>
    <dgm:pt modelId="{64C57FC3-522A-45F9-9A4B-8FED5277A44D}" type="pres">
      <dgm:prSet presAssocID="{34449B43-9686-4055-8967-167648C5E96A}" presName="Name19" presStyleLbl="parChTrans1D4" presStyleIdx="7" presStyleCnt="10"/>
      <dgm:spPr/>
    </dgm:pt>
    <dgm:pt modelId="{FA98E4E0-7111-471F-B394-DC46F183C465}" type="pres">
      <dgm:prSet presAssocID="{CE21E8D3-CD91-4E7E-A22D-812B6CBDD962}" presName="Name21" presStyleCnt="0"/>
      <dgm:spPr/>
    </dgm:pt>
    <dgm:pt modelId="{016005F1-0D25-41C5-B8D3-2AF32E3F93CA}" type="pres">
      <dgm:prSet presAssocID="{CE21E8D3-CD91-4E7E-A22D-812B6CBDD962}" presName="level2Shape" presStyleLbl="node4" presStyleIdx="7" presStyleCnt="10"/>
      <dgm:spPr/>
    </dgm:pt>
    <dgm:pt modelId="{B9631C93-C41C-4CBE-B4A8-10A873796D7B}" type="pres">
      <dgm:prSet presAssocID="{CE21E8D3-CD91-4E7E-A22D-812B6CBDD962}" presName="hierChild3" presStyleCnt="0"/>
      <dgm:spPr/>
    </dgm:pt>
    <dgm:pt modelId="{179F2628-C3BB-4AB4-A8A9-0E07B472F7EF}" type="pres">
      <dgm:prSet presAssocID="{9E1479DC-5924-4F01-92F6-BB58C448B822}" presName="Name19" presStyleLbl="parChTrans1D4" presStyleIdx="8" presStyleCnt="10"/>
      <dgm:spPr/>
    </dgm:pt>
    <dgm:pt modelId="{AFEE8D0D-E257-4924-BAFA-35FF98C26320}" type="pres">
      <dgm:prSet presAssocID="{4C8E88E5-590C-435C-A02E-A62A3B522664}" presName="Name21" presStyleCnt="0"/>
      <dgm:spPr/>
    </dgm:pt>
    <dgm:pt modelId="{B5109C42-99C1-4F57-8886-D53FEBF31CA9}" type="pres">
      <dgm:prSet presAssocID="{4C8E88E5-590C-435C-A02E-A62A3B522664}" presName="level2Shape" presStyleLbl="node4" presStyleIdx="8" presStyleCnt="10"/>
      <dgm:spPr/>
    </dgm:pt>
    <dgm:pt modelId="{B048DC2C-2AC5-4F30-9A02-9E8826D94E71}" type="pres">
      <dgm:prSet presAssocID="{4C8E88E5-590C-435C-A02E-A62A3B522664}" presName="hierChild3" presStyleCnt="0"/>
      <dgm:spPr/>
    </dgm:pt>
    <dgm:pt modelId="{D2CFB1EB-031B-4E2C-B9CF-77CF56EB594A}" type="pres">
      <dgm:prSet presAssocID="{BF296EE9-1A8F-4127-A597-F5C79D7D0F9F}" presName="Name19" presStyleLbl="parChTrans1D4" presStyleIdx="9" presStyleCnt="10"/>
      <dgm:spPr/>
    </dgm:pt>
    <dgm:pt modelId="{1646C20F-280A-453A-A4B5-F01E76A31764}" type="pres">
      <dgm:prSet presAssocID="{015E923F-9A2C-4293-8A5F-0F475534D369}" presName="Name21" presStyleCnt="0"/>
      <dgm:spPr/>
    </dgm:pt>
    <dgm:pt modelId="{2A528E6B-7D55-44CD-A637-72AC1CC37ABB}" type="pres">
      <dgm:prSet presAssocID="{015E923F-9A2C-4293-8A5F-0F475534D369}" presName="level2Shape" presStyleLbl="node4" presStyleIdx="9" presStyleCnt="10"/>
      <dgm:spPr/>
    </dgm:pt>
    <dgm:pt modelId="{17F55005-8782-4AC7-80C0-BA66A04BFEAB}" type="pres">
      <dgm:prSet presAssocID="{015E923F-9A2C-4293-8A5F-0F475534D369}" presName="hierChild3" presStyleCnt="0"/>
      <dgm:spPr/>
    </dgm:pt>
    <dgm:pt modelId="{7862C5F3-89ED-4257-8C23-F905984EFBFB}" type="pres">
      <dgm:prSet presAssocID="{BE9C0C7F-B3BC-450E-BB72-106080BF98C3}" presName="Name19" presStyleLbl="parChTrans1D3" presStyleIdx="3" presStyleCnt="4"/>
      <dgm:spPr/>
    </dgm:pt>
    <dgm:pt modelId="{CAA91A9D-74D4-48C5-B4E0-1349812FE4AC}" type="pres">
      <dgm:prSet presAssocID="{0C59BD78-D09A-413A-B6F6-FE5528FBCCA0}" presName="Name21" presStyleCnt="0"/>
      <dgm:spPr/>
    </dgm:pt>
    <dgm:pt modelId="{7C3DF0B2-9C95-4222-9B5D-D6CF6828C68F}" type="pres">
      <dgm:prSet presAssocID="{0C59BD78-D09A-413A-B6F6-FE5528FBCCA0}" presName="level2Shape" presStyleLbl="node3" presStyleIdx="3" presStyleCnt="4"/>
      <dgm:spPr/>
    </dgm:pt>
    <dgm:pt modelId="{96E7DF0E-0B5B-43FB-B07B-660EA0B273FA}" type="pres">
      <dgm:prSet presAssocID="{0C59BD78-D09A-413A-B6F6-FE5528FBCCA0}" presName="hierChild3" presStyleCnt="0"/>
      <dgm:spPr/>
    </dgm:pt>
    <dgm:pt modelId="{81D19C8E-FEDE-4E7C-85BF-D6D70AA09ADC}" type="pres">
      <dgm:prSet presAssocID="{F96E174E-6ABF-413E-A846-384F7444F7C7}" presName="bgShapesFlow" presStyleCnt="0"/>
      <dgm:spPr/>
    </dgm:pt>
  </dgm:ptLst>
  <dgm:cxnLst>
    <dgm:cxn modelId="{9EDCB302-B9A9-402E-8CCE-2AF09A8302B8}" srcId="{BD54B0D7-AF29-4379-8E90-4D608A87C6B7}" destId="{CE21E8D3-CD91-4E7E-A22D-812B6CBDD962}" srcOrd="1" destOrd="0" parTransId="{34449B43-9686-4055-8967-167648C5E96A}" sibTransId="{0F2D8567-B4ED-4529-A4D1-875CAD4EA249}"/>
    <dgm:cxn modelId="{28C71707-32CD-4E5A-AD37-45A0A316810B}" srcId="{2C7B1090-5B91-451A-A001-DEB7097100E9}" destId="{6815BF5E-BC7C-4639-BE86-614F90B768B3}" srcOrd="0" destOrd="0" parTransId="{BC2DC94F-2EDE-4C0C-991D-AB6F98DCD484}" sibTransId="{C370F0E1-68B1-45CE-BFBD-B396DA8571CD}"/>
    <dgm:cxn modelId="{1BF16E09-243F-4D6A-8626-7B3763912EF3}" srcId="{95B2096E-0A02-41C5-A50C-8B24A946C550}" destId="{2C7B1090-5B91-451A-A001-DEB7097100E9}" srcOrd="0" destOrd="0" parTransId="{0D2F0372-D39D-4E04-8ACE-CE8A97A1255A}" sibTransId="{BE716264-5477-4ADD-A5A9-9EA7EB5C64A8}"/>
    <dgm:cxn modelId="{01778613-677E-4FEC-864D-FB3CE6321B2F}" type="presOf" srcId="{4C8E88E5-590C-435C-A02E-A62A3B522664}" destId="{B5109C42-99C1-4F57-8886-D53FEBF31CA9}" srcOrd="0" destOrd="0" presId="urn:microsoft.com/office/officeart/2005/8/layout/hierarchy6"/>
    <dgm:cxn modelId="{DC0A3415-2472-4A12-87AD-0C234C7D61D2}" type="presOf" srcId="{9CC4EDAF-1429-4441-8C22-C93C62716187}" destId="{CD80AEE4-42C8-4BD5-9743-31E3DF366E51}" srcOrd="0" destOrd="0" presId="urn:microsoft.com/office/officeart/2005/8/layout/hierarchy6"/>
    <dgm:cxn modelId="{1600AC1A-7A3D-496F-A64C-3AD150F84D42}" type="presOf" srcId="{21ADFFAC-F329-4089-AC09-AA71ED8F4292}" destId="{675F2FC2-F5BF-4706-A5EE-928DB966DC8A}" srcOrd="0" destOrd="0" presId="urn:microsoft.com/office/officeart/2005/8/layout/hierarchy6"/>
    <dgm:cxn modelId="{EBD00C22-7801-4DE4-A1BA-54A07E4BCE3F}" type="presOf" srcId="{9E1F7EFC-F607-4E40-B246-66F44CC639EF}" destId="{DE4D2F22-46CE-4E85-B976-9FE3B49FA7BD}" srcOrd="0" destOrd="0" presId="urn:microsoft.com/office/officeart/2005/8/layout/hierarchy6"/>
    <dgm:cxn modelId="{82C2C228-4B37-43E7-9641-EFAF78433A29}" type="presOf" srcId="{0D2F0372-D39D-4E04-8ACE-CE8A97A1255A}" destId="{2EC6E692-3F97-4A4F-A751-7D820013D380}" srcOrd="0" destOrd="0" presId="urn:microsoft.com/office/officeart/2005/8/layout/hierarchy6"/>
    <dgm:cxn modelId="{0627AC2A-B364-4B1D-BC99-64A73E99FAAB}" type="presOf" srcId="{CE21E8D3-CD91-4E7E-A22D-812B6CBDD962}" destId="{016005F1-0D25-41C5-B8D3-2AF32E3F93CA}" srcOrd="0" destOrd="0" presId="urn:microsoft.com/office/officeart/2005/8/layout/hierarchy6"/>
    <dgm:cxn modelId="{5EEE7632-48DB-4965-BF0A-3C55F3EEE9ED}" type="presOf" srcId="{B3030FED-3E2A-4872-BF16-554B66E620BC}" destId="{4683A378-D7F7-4232-95B5-25B18785C90B}" srcOrd="0" destOrd="0" presId="urn:microsoft.com/office/officeart/2005/8/layout/hierarchy6"/>
    <dgm:cxn modelId="{2FB68832-C077-47CE-A458-A4F79E6C4E4F}" srcId="{CF6CE275-BAFC-4BA7-9BFF-38268E521752}" destId="{A5D4A046-4B14-4E7F-990C-1405B22EC6F6}" srcOrd="0" destOrd="0" parTransId="{6F2479DB-B29D-4D95-86B1-F79226ABDF37}" sibTransId="{14E0BBB6-28B8-4B46-BCB6-E01F47D0B834}"/>
    <dgm:cxn modelId="{5C99D63A-DCE9-4333-9125-EAD8F24D7DED}" type="presOf" srcId="{BF296EE9-1A8F-4127-A597-F5C79D7D0F9F}" destId="{D2CFB1EB-031B-4E2C-B9CF-77CF56EB594A}" srcOrd="0" destOrd="0" presId="urn:microsoft.com/office/officeart/2005/8/layout/hierarchy6"/>
    <dgm:cxn modelId="{3E465A42-204A-484A-8F6A-9DE929A63BB5}" type="presOf" srcId="{BE9C0C7F-B3BC-450E-BB72-106080BF98C3}" destId="{7862C5F3-89ED-4257-8C23-F905984EFBFB}" srcOrd="0" destOrd="0" presId="urn:microsoft.com/office/officeart/2005/8/layout/hierarchy6"/>
    <dgm:cxn modelId="{D9DB1645-220B-4539-93F7-2D9E4C1E0C6B}" type="presOf" srcId="{02957A32-AA6F-4EF5-A54B-823D63DA4CA1}" destId="{966ADBF2-7686-4379-9696-76B477217329}" srcOrd="0" destOrd="0" presId="urn:microsoft.com/office/officeart/2005/8/layout/hierarchy6"/>
    <dgm:cxn modelId="{424A2766-1ED3-42A6-9EEB-E993DB201AE0}" type="presOf" srcId="{2C7B1090-5B91-451A-A001-DEB7097100E9}" destId="{29023E3F-67DF-4779-B707-F47D09FCDDE1}" srcOrd="0" destOrd="0" presId="urn:microsoft.com/office/officeart/2005/8/layout/hierarchy6"/>
    <dgm:cxn modelId="{DE277049-684D-444F-8B00-C9245B202731}" type="presOf" srcId="{6859904C-3DDD-4046-B2CE-F14582203D4E}" destId="{E9794979-13FF-450D-8577-6FDBD12C8066}" srcOrd="0" destOrd="0" presId="urn:microsoft.com/office/officeart/2005/8/layout/hierarchy6"/>
    <dgm:cxn modelId="{8BD0204A-B233-4E41-BEA0-AE7431D3255F}" srcId="{BD54B0D7-AF29-4379-8E90-4D608A87C6B7}" destId="{9E1F7EFC-F607-4E40-B246-66F44CC639EF}" srcOrd="0" destOrd="0" parTransId="{86FF45BB-482B-4DC3-9D08-36CEDB263982}" sibTransId="{D68DC9A6-5403-464B-818A-39274BD50FE4}"/>
    <dgm:cxn modelId="{FA17126B-DEF9-42F4-8DD6-E29483E4518D}" type="presOf" srcId="{5EB56B75-4782-43DF-9015-BA716FA00BEE}" destId="{B762203C-9A3F-4024-A453-EF5FF27F0B6F}" srcOrd="0" destOrd="0" presId="urn:microsoft.com/office/officeart/2005/8/layout/hierarchy6"/>
    <dgm:cxn modelId="{60DB9C50-AE9B-496B-A87D-EDC225032E3A}" srcId="{B5FFF81D-9636-487A-9CD1-A5A92C4D77BD}" destId="{0C59BD78-D09A-413A-B6F6-FE5528FBCCA0}" srcOrd="1" destOrd="0" parTransId="{BE9C0C7F-B3BC-450E-BB72-106080BF98C3}" sibTransId="{FDA93ADD-8EAF-4415-9187-AD726A7CC6C1}"/>
    <dgm:cxn modelId="{23DA3E51-4075-4706-8D1D-C872381E3933}" type="presOf" srcId="{4DED3CB1-282B-44F9-A3D2-19A30A51D083}" destId="{88E0DD81-9094-4B12-924A-335C83C01BCE}" srcOrd="0" destOrd="0" presId="urn:microsoft.com/office/officeart/2005/8/layout/hierarchy6"/>
    <dgm:cxn modelId="{11B57071-37CC-499B-A2CF-D4E442AAD70B}" srcId="{5EB56B75-4782-43DF-9015-BA716FA00BEE}" destId="{CF6CE275-BAFC-4BA7-9BFF-38268E521752}" srcOrd="0" destOrd="0" parTransId="{9CC4EDAF-1429-4441-8C22-C93C62716187}" sibTransId="{EF873BDC-01DC-4D78-8E33-7F0A45553575}"/>
    <dgm:cxn modelId="{51AD4554-79E6-4785-8A8D-B93BB4654FB3}" type="presOf" srcId="{86FF45BB-482B-4DC3-9D08-36CEDB263982}" destId="{366AE115-7D96-4DDA-9691-9B994206C76E}" srcOrd="0" destOrd="0" presId="urn:microsoft.com/office/officeart/2005/8/layout/hierarchy6"/>
    <dgm:cxn modelId="{C1430583-63A2-4290-8DEC-6797DCB21907}" type="presOf" srcId="{34449B43-9686-4055-8967-167648C5E96A}" destId="{64C57FC3-522A-45F9-9A4B-8FED5277A44D}" srcOrd="0" destOrd="0" presId="urn:microsoft.com/office/officeart/2005/8/layout/hierarchy6"/>
    <dgm:cxn modelId="{08BB5A86-5C76-4661-8AAD-164B426E75FD}" srcId="{9E1F7EFC-F607-4E40-B246-66F44CC639EF}" destId="{B3030FED-3E2A-4872-BF16-554B66E620BC}" srcOrd="0" destOrd="0" parTransId="{1601E8FA-7D0F-4277-8F47-04081DD440B1}" sibTransId="{4967634D-CC10-490C-8C4F-EEF70DFCC4A6}"/>
    <dgm:cxn modelId="{5A937D8A-C7C6-4A96-8475-C00122EC2B9F}" srcId="{CF6CE275-BAFC-4BA7-9BFF-38268E521752}" destId="{21ADFFAC-F329-4089-AC09-AA71ED8F4292}" srcOrd="1" destOrd="0" parTransId="{371C91F9-8A44-40B2-AFAF-A591AB222718}" sibTransId="{82FFBB50-57DD-4BE2-9060-9ABF42AB8898}"/>
    <dgm:cxn modelId="{FDF6AF8C-022E-4DAB-AC66-06D7088A9DED}" srcId="{5EB56B75-4782-43DF-9015-BA716FA00BEE}" destId="{95B2096E-0A02-41C5-A50C-8B24A946C550}" srcOrd="1" destOrd="0" parTransId="{ABF809DB-BE58-4C6E-888A-F65A86E6F10A}" sibTransId="{5F85472F-FE4A-4B3D-94CB-8AB5DB56D02A}"/>
    <dgm:cxn modelId="{61CEC98F-6FE2-4A19-9913-0BDA3673A69C}" type="presOf" srcId="{0C59BD78-D09A-413A-B6F6-FE5528FBCCA0}" destId="{7C3DF0B2-9C95-4222-9B5D-D6CF6828C68F}" srcOrd="0" destOrd="0" presId="urn:microsoft.com/office/officeart/2005/8/layout/hierarchy6"/>
    <dgm:cxn modelId="{D72D0A95-B3D4-4D74-B10E-76D514A24F28}" srcId="{CE21E8D3-CD91-4E7E-A22D-812B6CBDD962}" destId="{4C8E88E5-590C-435C-A02E-A62A3B522664}" srcOrd="0" destOrd="0" parTransId="{9E1479DC-5924-4F01-92F6-BB58C448B822}" sibTransId="{82BC069A-B2DD-4E7A-978D-9AB3C99FFFBA}"/>
    <dgm:cxn modelId="{147F6499-57F2-46BA-9F92-C1D64CEDC960}" type="presOf" srcId="{CF6CE275-BAFC-4BA7-9BFF-38268E521752}" destId="{5ABD1846-78BF-4F39-896F-74AD181D3F58}" srcOrd="0" destOrd="0" presId="urn:microsoft.com/office/officeart/2005/8/layout/hierarchy6"/>
    <dgm:cxn modelId="{6312649C-96B9-467F-B2DA-C107095C8600}" type="presOf" srcId="{ABF809DB-BE58-4C6E-888A-F65A86E6F10A}" destId="{65B02176-BBE7-4E51-B462-FFF4E771E8A3}" srcOrd="0" destOrd="0" presId="urn:microsoft.com/office/officeart/2005/8/layout/hierarchy6"/>
    <dgm:cxn modelId="{E0606C9E-23DB-4E76-B02C-492A660D0E8C}" type="presOf" srcId="{A5D4A046-4B14-4E7F-990C-1405B22EC6F6}" destId="{149B2FBF-7509-4D56-8FFF-808C3A6DDF5B}" srcOrd="0" destOrd="0" presId="urn:microsoft.com/office/officeart/2005/8/layout/hierarchy6"/>
    <dgm:cxn modelId="{46C333A4-4631-4975-B363-1D44146B15E2}" type="presOf" srcId="{BC2DC94F-2EDE-4C0C-991D-AB6F98DCD484}" destId="{E22D1B86-60F5-4E4F-B542-FB9014A8C936}" srcOrd="0" destOrd="0" presId="urn:microsoft.com/office/officeart/2005/8/layout/hierarchy6"/>
    <dgm:cxn modelId="{4429E8B1-A0D9-4502-A7D4-8A2421CA31FA}" type="presOf" srcId="{371C91F9-8A44-40B2-AFAF-A591AB222718}" destId="{E843172B-B3A7-435C-B584-41D396606F17}" srcOrd="0" destOrd="0" presId="urn:microsoft.com/office/officeart/2005/8/layout/hierarchy6"/>
    <dgm:cxn modelId="{C90B82B2-1AE6-4A7D-995F-190E181D41B5}" srcId="{6859904C-3DDD-4046-B2CE-F14582203D4E}" destId="{5EB56B75-4782-43DF-9015-BA716FA00BEE}" srcOrd="0" destOrd="0" parTransId="{B9CFBF9D-B792-4666-BE21-E61933BC0E35}" sibTransId="{106A947A-45E1-4F4B-905E-EAF178C131B7}"/>
    <dgm:cxn modelId="{24C9AAB9-F858-4114-BE6D-65D42A0DAE6B}" srcId="{B5FFF81D-9636-487A-9CD1-A5A92C4D77BD}" destId="{BD54B0D7-AF29-4379-8E90-4D608A87C6B7}" srcOrd="0" destOrd="0" parTransId="{50E0FE96-AA25-4B03-A0A0-95FEBD2F2BCF}" sibTransId="{0B586F06-B255-4D8A-95EC-3FB41DAEFF2E}"/>
    <dgm:cxn modelId="{53A8A1BC-C71C-4AE5-97F3-3877835152D4}" type="presOf" srcId="{B9CFBF9D-B792-4666-BE21-E61933BC0E35}" destId="{A2E4EDCC-36F2-4995-892A-DDE43A2C5D12}" srcOrd="0" destOrd="0" presId="urn:microsoft.com/office/officeart/2005/8/layout/hierarchy6"/>
    <dgm:cxn modelId="{A3DFD0BD-F39A-4B60-B42E-C6067F0CFF6C}" type="presOf" srcId="{9E1479DC-5924-4F01-92F6-BB58C448B822}" destId="{179F2628-C3BB-4AB4-A8A9-0E07B472F7EF}" srcOrd="0" destOrd="0" presId="urn:microsoft.com/office/officeart/2005/8/layout/hierarchy6"/>
    <dgm:cxn modelId="{C269A2BF-C704-4179-AB28-609071428AAC}" srcId="{95B2096E-0A02-41C5-A50C-8B24A946C550}" destId="{4DED3CB1-282B-44F9-A3D2-19A30A51D083}" srcOrd="1" destOrd="0" parTransId="{2DCA879E-685A-4E34-B108-F514F16A3B0B}" sibTransId="{55245BA9-4921-4E51-BA40-5A8FC1D0CE90}"/>
    <dgm:cxn modelId="{E7FE83C6-BBE9-4A89-A982-43226955465F}" type="presOf" srcId="{6F2479DB-B29D-4D95-86B1-F79226ABDF37}" destId="{837C25A3-282A-4EE1-ACDB-6DF086F8C9FE}" srcOrd="0" destOrd="0" presId="urn:microsoft.com/office/officeart/2005/8/layout/hierarchy6"/>
    <dgm:cxn modelId="{676772C8-EA82-407C-B4EB-36569B30D3FC}" type="presOf" srcId="{95B2096E-0A02-41C5-A50C-8B24A946C550}" destId="{C70137C5-AAB4-45E9-80BC-22F407AEAD91}" srcOrd="0" destOrd="0" presId="urn:microsoft.com/office/officeart/2005/8/layout/hierarchy6"/>
    <dgm:cxn modelId="{2139D5D1-FDE6-46C6-9F52-8A6B1E6C3FD6}" type="presOf" srcId="{6815BF5E-BC7C-4639-BE86-614F90B768B3}" destId="{1BADF760-1FD8-4865-BAF3-D49ECC0937E4}" srcOrd="0" destOrd="0" presId="urn:microsoft.com/office/officeart/2005/8/layout/hierarchy6"/>
    <dgm:cxn modelId="{F0E522D2-65FA-44CE-9FCE-F59D268A1031}" type="presOf" srcId="{50E0FE96-AA25-4B03-A0A0-95FEBD2F2BCF}" destId="{769060AE-81C3-4D58-B72B-F0B2D06F7786}" srcOrd="0" destOrd="0" presId="urn:microsoft.com/office/officeart/2005/8/layout/hierarchy6"/>
    <dgm:cxn modelId="{1D6B2BD7-8ED3-4002-AB8B-5DF17A457BCE}" srcId="{6859904C-3DDD-4046-B2CE-F14582203D4E}" destId="{B5FFF81D-9636-487A-9CD1-A5A92C4D77BD}" srcOrd="1" destOrd="0" parTransId="{02957A32-AA6F-4EF5-A54B-823D63DA4CA1}" sibTransId="{8D00F400-8001-435B-8B93-77AF3EA86042}"/>
    <dgm:cxn modelId="{3317A9DD-BFDE-47AF-9816-0A8DBBBAD84E}" type="presOf" srcId="{1601E8FA-7D0F-4277-8F47-04081DD440B1}" destId="{0AD99FE6-B94E-4E10-99B9-574677153062}" srcOrd="0" destOrd="0" presId="urn:microsoft.com/office/officeart/2005/8/layout/hierarchy6"/>
    <dgm:cxn modelId="{6343BCDD-F318-4D9F-BA31-9873503CB5A7}" type="presOf" srcId="{F96E174E-6ABF-413E-A846-384F7444F7C7}" destId="{30AD7819-02AC-4F72-A5E4-8754A5268986}" srcOrd="0" destOrd="0" presId="urn:microsoft.com/office/officeart/2005/8/layout/hierarchy6"/>
    <dgm:cxn modelId="{A0765FE0-95C9-412A-8D62-287BC357D0EC}" type="presOf" srcId="{015E923F-9A2C-4293-8A5F-0F475534D369}" destId="{2A528E6B-7D55-44CD-A637-72AC1CC37ABB}" srcOrd="0" destOrd="0" presId="urn:microsoft.com/office/officeart/2005/8/layout/hierarchy6"/>
    <dgm:cxn modelId="{E72B2BE1-06A5-4BB9-AC76-AFEC853860AE}" type="presOf" srcId="{BD54B0D7-AF29-4379-8E90-4D608A87C6B7}" destId="{95B3AC52-A41C-4693-AF75-5A9CCB551A2B}" srcOrd="0" destOrd="0" presId="urn:microsoft.com/office/officeart/2005/8/layout/hierarchy6"/>
    <dgm:cxn modelId="{81972BE2-92F5-48FF-B7EE-C022C2569091}" srcId="{CE21E8D3-CD91-4E7E-A22D-812B6CBDD962}" destId="{015E923F-9A2C-4293-8A5F-0F475534D369}" srcOrd="1" destOrd="0" parTransId="{BF296EE9-1A8F-4127-A597-F5C79D7D0F9F}" sibTransId="{C3E5A932-E248-4D3C-90B3-575CBF363CD0}"/>
    <dgm:cxn modelId="{2F59ABE3-CEF6-49DB-A63D-B68FD3D8ACDB}" srcId="{F96E174E-6ABF-413E-A846-384F7444F7C7}" destId="{6859904C-3DDD-4046-B2CE-F14582203D4E}" srcOrd="0" destOrd="0" parTransId="{248D3782-255D-4238-B0B3-112938016612}" sibTransId="{B425DB35-C7B4-40F5-B153-182E69782844}"/>
    <dgm:cxn modelId="{12851AF6-1397-4E15-AB7A-85540382EC12}" type="presOf" srcId="{B5FFF81D-9636-487A-9CD1-A5A92C4D77BD}" destId="{F673A4B0-BDDE-4C57-A6D1-379D704335BB}" srcOrd="0" destOrd="0" presId="urn:microsoft.com/office/officeart/2005/8/layout/hierarchy6"/>
    <dgm:cxn modelId="{28FF26FE-0656-4433-943A-2633C430ECF0}" type="presOf" srcId="{2DCA879E-685A-4E34-B108-F514F16A3B0B}" destId="{B109069C-689A-4743-B91D-53B16A508DA1}" srcOrd="0" destOrd="0" presId="urn:microsoft.com/office/officeart/2005/8/layout/hierarchy6"/>
    <dgm:cxn modelId="{7064D2AC-70BD-4F7C-B290-603F31C7F55D}" type="presParOf" srcId="{30AD7819-02AC-4F72-A5E4-8754A5268986}" destId="{33D8CD86-FAF4-4E7D-9A4B-C9FC9CEFB3E9}" srcOrd="0" destOrd="0" presId="urn:microsoft.com/office/officeart/2005/8/layout/hierarchy6"/>
    <dgm:cxn modelId="{CAD6D1A7-3327-448C-BE6E-91402FA43143}" type="presParOf" srcId="{33D8CD86-FAF4-4E7D-9A4B-C9FC9CEFB3E9}" destId="{603BC278-FED0-45CC-A47B-BB9FC551793A}" srcOrd="0" destOrd="0" presId="urn:microsoft.com/office/officeart/2005/8/layout/hierarchy6"/>
    <dgm:cxn modelId="{A3EC5AB3-C7EF-4306-8652-451C50E452CF}" type="presParOf" srcId="{603BC278-FED0-45CC-A47B-BB9FC551793A}" destId="{22E81375-878F-4327-B9E1-7D14D0D9934F}" srcOrd="0" destOrd="0" presId="urn:microsoft.com/office/officeart/2005/8/layout/hierarchy6"/>
    <dgm:cxn modelId="{99518AC7-EB20-4E77-9A11-9396B0D52315}" type="presParOf" srcId="{22E81375-878F-4327-B9E1-7D14D0D9934F}" destId="{E9794979-13FF-450D-8577-6FDBD12C8066}" srcOrd="0" destOrd="0" presId="urn:microsoft.com/office/officeart/2005/8/layout/hierarchy6"/>
    <dgm:cxn modelId="{4FA924B6-3D40-4C31-92D9-7AB47F3777FC}" type="presParOf" srcId="{22E81375-878F-4327-B9E1-7D14D0D9934F}" destId="{6E991182-532F-43BE-BFDD-F3497E3F770E}" srcOrd="1" destOrd="0" presId="urn:microsoft.com/office/officeart/2005/8/layout/hierarchy6"/>
    <dgm:cxn modelId="{A5629A1E-08D8-4345-8A78-89638A956548}" type="presParOf" srcId="{6E991182-532F-43BE-BFDD-F3497E3F770E}" destId="{A2E4EDCC-36F2-4995-892A-DDE43A2C5D12}" srcOrd="0" destOrd="0" presId="urn:microsoft.com/office/officeart/2005/8/layout/hierarchy6"/>
    <dgm:cxn modelId="{97714ABC-7582-4F64-BA3E-FECA01B442D8}" type="presParOf" srcId="{6E991182-532F-43BE-BFDD-F3497E3F770E}" destId="{3B170E30-4763-4D4B-B3DE-3BD56351B557}" srcOrd="1" destOrd="0" presId="urn:microsoft.com/office/officeart/2005/8/layout/hierarchy6"/>
    <dgm:cxn modelId="{48CB6866-F19A-4DFE-A769-11A7426BF337}" type="presParOf" srcId="{3B170E30-4763-4D4B-B3DE-3BD56351B557}" destId="{B762203C-9A3F-4024-A453-EF5FF27F0B6F}" srcOrd="0" destOrd="0" presId="urn:microsoft.com/office/officeart/2005/8/layout/hierarchy6"/>
    <dgm:cxn modelId="{53002B08-93B4-476C-A933-04842111F257}" type="presParOf" srcId="{3B170E30-4763-4D4B-B3DE-3BD56351B557}" destId="{C1D3B033-7927-454C-9A1B-1BA25B318D3A}" srcOrd="1" destOrd="0" presId="urn:microsoft.com/office/officeart/2005/8/layout/hierarchy6"/>
    <dgm:cxn modelId="{776C909E-1E8B-404F-AF56-CC3EC07AE527}" type="presParOf" srcId="{C1D3B033-7927-454C-9A1B-1BA25B318D3A}" destId="{CD80AEE4-42C8-4BD5-9743-31E3DF366E51}" srcOrd="0" destOrd="0" presId="urn:microsoft.com/office/officeart/2005/8/layout/hierarchy6"/>
    <dgm:cxn modelId="{7D16C762-F6BE-4CE2-9C7F-21EC8DDEA120}" type="presParOf" srcId="{C1D3B033-7927-454C-9A1B-1BA25B318D3A}" destId="{CC43D49B-5755-4FDD-BA65-46616C46CB09}" srcOrd="1" destOrd="0" presId="urn:microsoft.com/office/officeart/2005/8/layout/hierarchy6"/>
    <dgm:cxn modelId="{CDBFBB25-FB15-49D1-80A9-C0B069B9D9ED}" type="presParOf" srcId="{CC43D49B-5755-4FDD-BA65-46616C46CB09}" destId="{5ABD1846-78BF-4F39-896F-74AD181D3F58}" srcOrd="0" destOrd="0" presId="urn:microsoft.com/office/officeart/2005/8/layout/hierarchy6"/>
    <dgm:cxn modelId="{8BE9A656-150F-4778-9FFD-B27169281940}" type="presParOf" srcId="{CC43D49B-5755-4FDD-BA65-46616C46CB09}" destId="{B346AD00-F330-479F-AE2B-76DA6125E96E}" srcOrd="1" destOrd="0" presId="urn:microsoft.com/office/officeart/2005/8/layout/hierarchy6"/>
    <dgm:cxn modelId="{5D2ED45E-C475-4BCD-BFEF-6325C8570873}" type="presParOf" srcId="{B346AD00-F330-479F-AE2B-76DA6125E96E}" destId="{837C25A3-282A-4EE1-ACDB-6DF086F8C9FE}" srcOrd="0" destOrd="0" presId="urn:microsoft.com/office/officeart/2005/8/layout/hierarchy6"/>
    <dgm:cxn modelId="{8FEF648E-1E2A-4F83-B1E7-CD67754B8DE6}" type="presParOf" srcId="{B346AD00-F330-479F-AE2B-76DA6125E96E}" destId="{5AFD6957-AC2B-4230-86E0-439DA6884D89}" srcOrd="1" destOrd="0" presId="urn:microsoft.com/office/officeart/2005/8/layout/hierarchy6"/>
    <dgm:cxn modelId="{FE773798-0AD0-4374-92B4-B006D327AA73}" type="presParOf" srcId="{5AFD6957-AC2B-4230-86E0-439DA6884D89}" destId="{149B2FBF-7509-4D56-8FFF-808C3A6DDF5B}" srcOrd="0" destOrd="0" presId="urn:microsoft.com/office/officeart/2005/8/layout/hierarchy6"/>
    <dgm:cxn modelId="{C886BB00-7DB8-4A8A-B906-CBBA2097FB0C}" type="presParOf" srcId="{5AFD6957-AC2B-4230-86E0-439DA6884D89}" destId="{A77D2241-FC12-439E-9381-C6BA5F03308F}" srcOrd="1" destOrd="0" presId="urn:microsoft.com/office/officeart/2005/8/layout/hierarchy6"/>
    <dgm:cxn modelId="{B9A1BC82-2666-476F-BC73-4411DFC37655}" type="presParOf" srcId="{B346AD00-F330-479F-AE2B-76DA6125E96E}" destId="{E843172B-B3A7-435C-B584-41D396606F17}" srcOrd="2" destOrd="0" presId="urn:microsoft.com/office/officeart/2005/8/layout/hierarchy6"/>
    <dgm:cxn modelId="{997C0091-2795-441C-BBD6-42D2BBD07A7E}" type="presParOf" srcId="{B346AD00-F330-479F-AE2B-76DA6125E96E}" destId="{09A663B8-E5B7-4F00-857F-8F988717E15B}" srcOrd="3" destOrd="0" presId="urn:microsoft.com/office/officeart/2005/8/layout/hierarchy6"/>
    <dgm:cxn modelId="{89DAA07C-4512-4D4F-87DC-CB0E58E57FF2}" type="presParOf" srcId="{09A663B8-E5B7-4F00-857F-8F988717E15B}" destId="{675F2FC2-F5BF-4706-A5EE-928DB966DC8A}" srcOrd="0" destOrd="0" presId="urn:microsoft.com/office/officeart/2005/8/layout/hierarchy6"/>
    <dgm:cxn modelId="{1472E493-16D5-4A84-95CE-7D2A930345A9}" type="presParOf" srcId="{09A663B8-E5B7-4F00-857F-8F988717E15B}" destId="{8B43FFAD-C092-494E-85EA-729F7ACC50FD}" srcOrd="1" destOrd="0" presId="urn:microsoft.com/office/officeart/2005/8/layout/hierarchy6"/>
    <dgm:cxn modelId="{98158E78-6A45-4C75-B3DB-83A272ADA229}" type="presParOf" srcId="{C1D3B033-7927-454C-9A1B-1BA25B318D3A}" destId="{65B02176-BBE7-4E51-B462-FFF4E771E8A3}" srcOrd="2" destOrd="0" presId="urn:microsoft.com/office/officeart/2005/8/layout/hierarchy6"/>
    <dgm:cxn modelId="{A3CF0E94-F113-49A9-B7CD-D106183BE625}" type="presParOf" srcId="{C1D3B033-7927-454C-9A1B-1BA25B318D3A}" destId="{3760B570-9AAA-4E61-9E02-A98706134497}" srcOrd="3" destOrd="0" presId="urn:microsoft.com/office/officeart/2005/8/layout/hierarchy6"/>
    <dgm:cxn modelId="{AD820721-DADD-4DFB-A3F8-47BD9F79FA50}" type="presParOf" srcId="{3760B570-9AAA-4E61-9E02-A98706134497}" destId="{C70137C5-AAB4-45E9-80BC-22F407AEAD91}" srcOrd="0" destOrd="0" presId="urn:microsoft.com/office/officeart/2005/8/layout/hierarchy6"/>
    <dgm:cxn modelId="{08D2BB5D-9075-4F8A-9DEE-B7998FFEA505}" type="presParOf" srcId="{3760B570-9AAA-4E61-9E02-A98706134497}" destId="{525C5EDE-BD35-455E-AEC3-AFFC2769E7BC}" srcOrd="1" destOrd="0" presId="urn:microsoft.com/office/officeart/2005/8/layout/hierarchy6"/>
    <dgm:cxn modelId="{90A6427A-3749-487F-A81D-487B9B020505}" type="presParOf" srcId="{525C5EDE-BD35-455E-AEC3-AFFC2769E7BC}" destId="{2EC6E692-3F97-4A4F-A751-7D820013D380}" srcOrd="0" destOrd="0" presId="urn:microsoft.com/office/officeart/2005/8/layout/hierarchy6"/>
    <dgm:cxn modelId="{09E9D5B3-40CC-417A-B7B7-4DB96658022A}" type="presParOf" srcId="{525C5EDE-BD35-455E-AEC3-AFFC2769E7BC}" destId="{FBB9FBF0-7ED6-4F22-9B9D-9E45772B71E9}" srcOrd="1" destOrd="0" presId="urn:microsoft.com/office/officeart/2005/8/layout/hierarchy6"/>
    <dgm:cxn modelId="{DD74BA04-3FDD-45A8-A40A-C14FB8FC7D75}" type="presParOf" srcId="{FBB9FBF0-7ED6-4F22-9B9D-9E45772B71E9}" destId="{29023E3F-67DF-4779-B707-F47D09FCDDE1}" srcOrd="0" destOrd="0" presId="urn:microsoft.com/office/officeart/2005/8/layout/hierarchy6"/>
    <dgm:cxn modelId="{C65CF73E-98EA-494D-AF61-C6B13BE99142}" type="presParOf" srcId="{FBB9FBF0-7ED6-4F22-9B9D-9E45772B71E9}" destId="{2FBC0A37-FD9B-4B3F-82A2-60E5FFC7C368}" srcOrd="1" destOrd="0" presId="urn:microsoft.com/office/officeart/2005/8/layout/hierarchy6"/>
    <dgm:cxn modelId="{4121A671-DCE0-48A8-83AF-6905E1F43E8B}" type="presParOf" srcId="{2FBC0A37-FD9B-4B3F-82A2-60E5FFC7C368}" destId="{E22D1B86-60F5-4E4F-B542-FB9014A8C936}" srcOrd="0" destOrd="0" presId="urn:microsoft.com/office/officeart/2005/8/layout/hierarchy6"/>
    <dgm:cxn modelId="{82CB4D31-F6D0-4989-B743-026F701A8B42}" type="presParOf" srcId="{2FBC0A37-FD9B-4B3F-82A2-60E5FFC7C368}" destId="{F3C3CFF3-FC06-465A-93D1-BF3A651444E2}" srcOrd="1" destOrd="0" presId="urn:microsoft.com/office/officeart/2005/8/layout/hierarchy6"/>
    <dgm:cxn modelId="{B41B28CC-78BC-436B-AD72-B3A6CAD1BA6E}" type="presParOf" srcId="{F3C3CFF3-FC06-465A-93D1-BF3A651444E2}" destId="{1BADF760-1FD8-4865-BAF3-D49ECC0937E4}" srcOrd="0" destOrd="0" presId="urn:microsoft.com/office/officeart/2005/8/layout/hierarchy6"/>
    <dgm:cxn modelId="{1644F4FD-A905-475C-B7BB-6D31CEAE1B54}" type="presParOf" srcId="{F3C3CFF3-FC06-465A-93D1-BF3A651444E2}" destId="{C79BBAF5-475C-476C-9552-2DFD8C66EDD5}" srcOrd="1" destOrd="0" presId="urn:microsoft.com/office/officeart/2005/8/layout/hierarchy6"/>
    <dgm:cxn modelId="{77F6A750-5A5B-4CA1-80E9-7E591F8FBD15}" type="presParOf" srcId="{525C5EDE-BD35-455E-AEC3-AFFC2769E7BC}" destId="{B109069C-689A-4743-B91D-53B16A508DA1}" srcOrd="2" destOrd="0" presId="urn:microsoft.com/office/officeart/2005/8/layout/hierarchy6"/>
    <dgm:cxn modelId="{26930D19-25CF-4179-A6B0-895B8330F08F}" type="presParOf" srcId="{525C5EDE-BD35-455E-AEC3-AFFC2769E7BC}" destId="{570D1575-E445-4FBA-B5C1-CDBC8E33D948}" srcOrd="3" destOrd="0" presId="urn:microsoft.com/office/officeart/2005/8/layout/hierarchy6"/>
    <dgm:cxn modelId="{0B0C3282-6AE2-4DE0-B485-77F10940C4DF}" type="presParOf" srcId="{570D1575-E445-4FBA-B5C1-CDBC8E33D948}" destId="{88E0DD81-9094-4B12-924A-335C83C01BCE}" srcOrd="0" destOrd="0" presId="urn:microsoft.com/office/officeart/2005/8/layout/hierarchy6"/>
    <dgm:cxn modelId="{12505828-5194-43DB-B138-BDEF8403DDDD}" type="presParOf" srcId="{570D1575-E445-4FBA-B5C1-CDBC8E33D948}" destId="{1C389D06-6B2E-47B1-95D8-56D3D3EF085B}" srcOrd="1" destOrd="0" presId="urn:microsoft.com/office/officeart/2005/8/layout/hierarchy6"/>
    <dgm:cxn modelId="{5056EE8C-364C-4342-8AA5-154CDB798586}" type="presParOf" srcId="{6E991182-532F-43BE-BFDD-F3497E3F770E}" destId="{966ADBF2-7686-4379-9696-76B477217329}" srcOrd="2" destOrd="0" presId="urn:microsoft.com/office/officeart/2005/8/layout/hierarchy6"/>
    <dgm:cxn modelId="{08069023-9905-4DCA-81A7-CAC791515AA9}" type="presParOf" srcId="{6E991182-532F-43BE-BFDD-F3497E3F770E}" destId="{43F73EAC-6C07-4F7E-B0AF-939A6AF8A673}" srcOrd="3" destOrd="0" presId="urn:microsoft.com/office/officeart/2005/8/layout/hierarchy6"/>
    <dgm:cxn modelId="{3314A194-84CD-4B9C-8890-FFC5576E4869}" type="presParOf" srcId="{43F73EAC-6C07-4F7E-B0AF-939A6AF8A673}" destId="{F673A4B0-BDDE-4C57-A6D1-379D704335BB}" srcOrd="0" destOrd="0" presId="urn:microsoft.com/office/officeart/2005/8/layout/hierarchy6"/>
    <dgm:cxn modelId="{BE74AA6C-B4E3-424D-A200-FDD52400757D}" type="presParOf" srcId="{43F73EAC-6C07-4F7E-B0AF-939A6AF8A673}" destId="{11140636-73E4-47F1-93DA-81867D5EE727}" srcOrd="1" destOrd="0" presId="urn:microsoft.com/office/officeart/2005/8/layout/hierarchy6"/>
    <dgm:cxn modelId="{D5050954-BD01-4CBF-8065-559DFA2315E7}" type="presParOf" srcId="{11140636-73E4-47F1-93DA-81867D5EE727}" destId="{769060AE-81C3-4D58-B72B-F0B2D06F7786}" srcOrd="0" destOrd="0" presId="urn:microsoft.com/office/officeart/2005/8/layout/hierarchy6"/>
    <dgm:cxn modelId="{F5AD325A-9438-498E-944E-F87E840842D1}" type="presParOf" srcId="{11140636-73E4-47F1-93DA-81867D5EE727}" destId="{E79765A0-1E8D-4C31-AFBA-8EAF6F1251CE}" srcOrd="1" destOrd="0" presId="urn:microsoft.com/office/officeart/2005/8/layout/hierarchy6"/>
    <dgm:cxn modelId="{62FE21C9-B057-4E67-8046-12FE19EA2983}" type="presParOf" srcId="{E79765A0-1E8D-4C31-AFBA-8EAF6F1251CE}" destId="{95B3AC52-A41C-4693-AF75-5A9CCB551A2B}" srcOrd="0" destOrd="0" presId="urn:microsoft.com/office/officeart/2005/8/layout/hierarchy6"/>
    <dgm:cxn modelId="{92AC9CDA-998D-454D-AA9D-C420D7746614}" type="presParOf" srcId="{E79765A0-1E8D-4C31-AFBA-8EAF6F1251CE}" destId="{43C427B4-1157-4C67-B2F3-63973F76871D}" srcOrd="1" destOrd="0" presId="urn:microsoft.com/office/officeart/2005/8/layout/hierarchy6"/>
    <dgm:cxn modelId="{996C57E5-A180-4B42-9359-D8EEC034AC2B}" type="presParOf" srcId="{43C427B4-1157-4C67-B2F3-63973F76871D}" destId="{366AE115-7D96-4DDA-9691-9B994206C76E}" srcOrd="0" destOrd="0" presId="urn:microsoft.com/office/officeart/2005/8/layout/hierarchy6"/>
    <dgm:cxn modelId="{690AF74B-65AA-41E4-8ABA-A8E73318CDEE}" type="presParOf" srcId="{43C427B4-1157-4C67-B2F3-63973F76871D}" destId="{C42CFBF2-5085-487F-8860-B29F26A5A643}" srcOrd="1" destOrd="0" presId="urn:microsoft.com/office/officeart/2005/8/layout/hierarchy6"/>
    <dgm:cxn modelId="{EAA9EBE7-415A-46FC-BB65-2327EB93729B}" type="presParOf" srcId="{C42CFBF2-5085-487F-8860-B29F26A5A643}" destId="{DE4D2F22-46CE-4E85-B976-9FE3B49FA7BD}" srcOrd="0" destOrd="0" presId="urn:microsoft.com/office/officeart/2005/8/layout/hierarchy6"/>
    <dgm:cxn modelId="{BCAD6FF5-86A4-4220-9754-B330FD877CBB}" type="presParOf" srcId="{C42CFBF2-5085-487F-8860-B29F26A5A643}" destId="{4662E618-ACA1-49D2-A3CF-3ACE67ABA036}" srcOrd="1" destOrd="0" presId="urn:microsoft.com/office/officeart/2005/8/layout/hierarchy6"/>
    <dgm:cxn modelId="{7E6094B9-48C5-42BA-B4E9-CA220DE4D494}" type="presParOf" srcId="{4662E618-ACA1-49D2-A3CF-3ACE67ABA036}" destId="{0AD99FE6-B94E-4E10-99B9-574677153062}" srcOrd="0" destOrd="0" presId="urn:microsoft.com/office/officeart/2005/8/layout/hierarchy6"/>
    <dgm:cxn modelId="{B2988623-B6A6-4C89-A61A-B8B3200EE10A}" type="presParOf" srcId="{4662E618-ACA1-49D2-A3CF-3ACE67ABA036}" destId="{81534653-D3B5-47A1-B177-FC6020998AED}" srcOrd="1" destOrd="0" presId="urn:microsoft.com/office/officeart/2005/8/layout/hierarchy6"/>
    <dgm:cxn modelId="{264A758C-A66D-4D8A-8745-235D6BF0D4B2}" type="presParOf" srcId="{81534653-D3B5-47A1-B177-FC6020998AED}" destId="{4683A378-D7F7-4232-95B5-25B18785C90B}" srcOrd="0" destOrd="0" presId="urn:microsoft.com/office/officeart/2005/8/layout/hierarchy6"/>
    <dgm:cxn modelId="{E8A8DB3A-EFFC-471F-AFA0-0EF7BA2FC8BD}" type="presParOf" srcId="{81534653-D3B5-47A1-B177-FC6020998AED}" destId="{7EC60A0A-6A0B-4A92-9E84-0978405F6546}" srcOrd="1" destOrd="0" presId="urn:microsoft.com/office/officeart/2005/8/layout/hierarchy6"/>
    <dgm:cxn modelId="{CA421B5F-FD0E-4E54-AB55-FD8FDF91C15B}" type="presParOf" srcId="{43C427B4-1157-4C67-B2F3-63973F76871D}" destId="{64C57FC3-522A-45F9-9A4B-8FED5277A44D}" srcOrd="2" destOrd="0" presId="urn:microsoft.com/office/officeart/2005/8/layout/hierarchy6"/>
    <dgm:cxn modelId="{6D822DD2-8410-4855-9AD2-E02D6ECB70D9}" type="presParOf" srcId="{43C427B4-1157-4C67-B2F3-63973F76871D}" destId="{FA98E4E0-7111-471F-B394-DC46F183C465}" srcOrd="3" destOrd="0" presId="urn:microsoft.com/office/officeart/2005/8/layout/hierarchy6"/>
    <dgm:cxn modelId="{BC684CB0-272D-448B-91D6-BCB40868FCE6}" type="presParOf" srcId="{FA98E4E0-7111-471F-B394-DC46F183C465}" destId="{016005F1-0D25-41C5-B8D3-2AF32E3F93CA}" srcOrd="0" destOrd="0" presId="urn:microsoft.com/office/officeart/2005/8/layout/hierarchy6"/>
    <dgm:cxn modelId="{07F485C1-1742-4E0C-A11F-F31FB0E708D2}" type="presParOf" srcId="{FA98E4E0-7111-471F-B394-DC46F183C465}" destId="{B9631C93-C41C-4CBE-B4A8-10A873796D7B}" srcOrd="1" destOrd="0" presId="urn:microsoft.com/office/officeart/2005/8/layout/hierarchy6"/>
    <dgm:cxn modelId="{03A06869-2864-4BB0-9DB9-2BEE19E47A59}" type="presParOf" srcId="{B9631C93-C41C-4CBE-B4A8-10A873796D7B}" destId="{179F2628-C3BB-4AB4-A8A9-0E07B472F7EF}" srcOrd="0" destOrd="0" presId="urn:microsoft.com/office/officeart/2005/8/layout/hierarchy6"/>
    <dgm:cxn modelId="{0ADE9CD5-4724-4CE7-906F-62A66F2D1EF2}" type="presParOf" srcId="{B9631C93-C41C-4CBE-B4A8-10A873796D7B}" destId="{AFEE8D0D-E257-4924-BAFA-35FF98C26320}" srcOrd="1" destOrd="0" presId="urn:microsoft.com/office/officeart/2005/8/layout/hierarchy6"/>
    <dgm:cxn modelId="{84CFFEA9-FC19-4C60-9788-8BCEAB7D89DB}" type="presParOf" srcId="{AFEE8D0D-E257-4924-BAFA-35FF98C26320}" destId="{B5109C42-99C1-4F57-8886-D53FEBF31CA9}" srcOrd="0" destOrd="0" presId="urn:microsoft.com/office/officeart/2005/8/layout/hierarchy6"/>
    <dgm:cxn modelId="{2D11F421-7F56-4E24-9407-AC57511FCABF}" type="presParOf" srcId="{AFEE8D0D-E257-4924-BAFA-35FF98C26320}" destId="{B048DC2C-2AC5-4F30-9A02-9E8826D94E71}" srcOrd="1" destOrd="0" presId="urn:microsoft.com/office/officeart/2005/8/layout/hierarchy6"/>
    <dgm:cxn modelId="{96D12312-A293-41A9-A199-BF2920B5BAA3}" type="presParOf" srcId="{B9631C93-C41C-4CBE-B4A8-10A873796D7B}" destId="{D2CFB1EB-031B-4E2C-B9CF-77CF56EB594A}" srcOrd="2" destOrd="0" presId="urn:microsoft.com/office/officeart/2005/8/layout/hierarchy6"/>
    <dgm:cxn modelId="{5546CE83-3AF7-496A-8393-5EA0703149D3}" type="presParOf" srcId="{B9631C93-C41C-4CBE-B4A8-10A873796D7B}" destId="{1646C20F-280A-453A-A4B5-F01E76A31764}" srcOrd="3" destOrd="0" presId="urn:microsoft.com/office/officeart/2005/8/layout/hierarchy6"/>
    <dgm:cxn modelId="{8E96E5C1-84D6-4C02-93DE-810FB8049ED8}" type="presParOf" srcId="{1646C20F-280A-453A-A4B5-F01E76A31764}" destId="{2A528E6B-7D55-44CD-A637-72AC1CC37ABB}" srcOrd="0" destOrd="0" presId="urn:microsoft.com/office/officeart/2005/8/layout/hierarchy6"/>
    <dgm:cxn modelId="{E21C65BA-E2B7-4A2C-A654-2B8A5732F1B5}" type="presParOf" srcId="{1646C20F-280A-453A-A4B5-F01E76A31764}" destId="{17F55005-8782-4AC7-80C0-BA66A04BFEAB}" srcOrd="1" destOrd="0" presId="urn:microsoft.com/office/officeart/2005/8/layout/hierarchy6"/>
    <dgm:cxn modelId="{A03170A9-5EE2-42A7-A61A-7E83909136F1}" type="presParOf" srcId="{11140636-73E4-47F1-93DA-81867D5EE727}" destId="{7862C5F3-89ED-4257-8C23-F905984EFBFB}" srcOrd="2" destOrd="0" presId="urn:microsoft.com/office/officeart/2005/8/layout/hierarchy6"/>
    <dgm:cxn modelId="{239201CC-31E9-4A45-BE1E-8252E0387E55}" type="presParOf" srcId="{11140636-73E4-47F1-93DA-81867D5EE727}" destId="{CAA91A9D-74D4-48C5-B4E0-1349812FE4AC}" srcOrd="3" destOrd="0" presId="urn:microsoft.com/office/officeart/2005/8/layout/hierarchy6"/>
    <dgm:cxn modelId="{98083D0A-D66F-4344-A61E-67FCBAEABBDA}" type="presParOf" srcId="{CAA91A9D-74D4-48C5-B4E0-1349812FE4AC}" destId="{7C3DF0B2-9C95-4222-9B5D-D6CF6828C68F}" srcOrd="0" destOrd="0" presId="urn:microsoft.com/office/officeart/2005/8/layout/hierarchy6"/>
    <dgm:cxn modelId="{313059D2-D3C2-4334-ABFA-EC4345A7C740}" type="presParOf" srcId="{CAA91A9D-74D4-48C5-B4E0-1349812FE4AC}" destId="{96E7DF0E-0B5B-43FB-B07B-660EA0B273FA}" srcOrd="1" destOrd="0" presId="urn:microsoft.com/office/officeart/2005/8/layout/hierarchy6"/>
    <dgm:cxn modelId="{3F5FC722-1988-4329-B466-D6BD70B8A8BE}" type="presParOf" srcId="{30AD7819-02AC-4F72-A5E4-8754A5268986}" destId="{81D19C8E-FEDE-4E7C-85BF-D6D70AA09AD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94979-13FF-450D-8577-6FDBD12C8066}">
      <dsp:nvSpPr>
        <dsp:cNvPr id="0" name=""/>
        <dsp:cNvSpPr/>
      </dsp:nvSpPr>
      <dsp:spPr>
        <a:xfrm>
          <a:off x="4017639" y="0"/>
          <a:ext cx="914804" cy="609869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4035501" y="17862"/>
        <a:ext cx="879080" cy="574145"/>
      </dsp:txXfrm>
    </dsp:sp>
    <dsp:sp modelId="{A2E4EDCC-36F2-4995-892A-DDE43A2C5D12}">
      <dsp:nvSpPr>
        <dsp:cNvPr id="0" name=""/>
        <dsp:cNvSpPr/>
      </dsp:nvSpPr>
      <dsp:spPr>
        <a:xfrm>
          <a:off x="2245205" y="609869"/>
          <a:ext cx="2229836" cy="243947"/>
        </a:xfrm>
        <a:custGeom>
          <a:avLst/>
          <a:gdLst/>
          <a:ahLst/>
          <a:cxnLst/>
          <a:rect l="0" t="0" r="0" b="0"/>
          <a:pathLst>
            <a:path>
              <a:moveTo>
                <a:pt x="2229836" y="0"/>
              </a:moveTo>
              <a:lnTo>
                <a:pt x="2229836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381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2203C-9A3F-4024-A453-EF5FF27F0B6F}">
      <dsp:nvSpPr>
        <dsp:cNvPr id="0" name=""/>
        <dsp:cNvSpPr/>
      </dsp:nvSpPr>
      <dsp:spPr>
        <a:xfrm>
          <a:off x="1787803" y="853817"/>
          <a:ext cx="914804" cy="60986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1805665" y="871679"/>
        <a:ext cx="879080" cy="574145"/>
      </dsp:txXfrm>
    </dsp:sp>
    <dsp:sp modelId="{CD80AEE4-42C8-4BD5-9743-31E3DF366E51}">
      <dsp:nvSpPr>
        <dsp:cNvPr id="0" name=""/>
        <dsp:cNvSpPr/>
      </dsp:nvSpPr>
      <dsp:spPr>
        <a:xfrm>
          <a:off x="1055959" y="1463687"/>
          <a:ext cx="1189246" cy="243947"/>
        </a:xfrm>
        <a:custGeom>
          <a:avLst/>
          <a:gdLst/>
          <a:ahLst/>
          <a:cxnLst/>
          <a:rect l="0" t="0" r="0" b="0"/>
          <a:pathLst>
            <a:path>
              <a:moveTo>
                <a:pt x="1189246" y="0"/>
              </a:moveTo>
              <a:lnTo>
                <a:pt x="1189246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381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D1846-78BF-4F39-896F-74AD181D3F58}">
      <dsp:nvSpPr>
        <dsp:cNvPr id="0" name=""/>
        <dsp:cNvSpPr/>
      </dsp:nvSpPr>
      <dsp:spPr>
        <a:xfrm>
          <a:off x="598557" y="1707635"/>
          <a:ext cx="914804" cy="609869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616419" y="1725497"/>
        <a:ext cx="879080" cy="574145"/>
      </dsp:txXfrm>
    </dsp:sp>
    <dsp:sp modelId="{837C25A3-282A-4EE1-ACDB-6DF086F8C9FE}">
      <dsp:nvSpPr>
        <dsp:cNvPr id="0" name=""/>
        <dsp:cNvSpPr/>
      </dsp:nvSpPr>
      <dsp:spPr>
        <a:xfrm>
          <a:off x="461336" y="2317505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594623" y="0"/>
              </a:moveTo>
              <a:lnTo>
                <a:pt x="594623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B2FBF-7509-4D56-8FFF-808C3A6DDF5B}">
      <dsp:nvSpPr>
        <dsp:cNvPr id="0" name=""/>
        <dsp:cNvSpPr/>
      </dsp:nvSpPr>
      <dsp:spPr>
        <a:xfrm>
          <a:off x="3934" y="2561452"/>
          <a:ext cx="914804" cy="60986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21796" y="2579314"/>
        <a:ext cx="879080" cy="574145"/>
      </dsp:txXfrm>
    </dsp:sp>
    <dsp:sp modelId="{E843172B-B3A7-435C-B584-41D396606F17}">
      <dsp:nvSpPr>
        <dsp:cNvPr id="0" name=""/>
        <dsp:cNvSpPr/>
      </dsp:nvSpPr>
      <dsp:spPr>
        <a:xfrm>
          <a:off x="1055959" y="2317505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594623" y="121973"/>
              </a:lnTo>
              <a:lnTo>
                <a:pt x="594623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F2FC2-F5BF-4706-A5EE-928DB966DC8A}">
      <dsp:nvSpPr>
        <dsp:cNvPr id="0" name=""/>
        <dsp:cNvSpPr/>
      </dsp:nvSpPr>
      <dsp:spPr>
        <a:xfrm>
          <a:off x="1193180" y="2561452"/>
          <a:ext cx="914804" cy="60986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1211042" y="2579314"/>
        <a:ext cx="879080" cy="574145"/>
      </dsp:txXfrm>
    </dsp:sp>
    <dsp:sp modelId="{65B02176-BBE7-4E51-B462-FFF4E771E8A3}">
      <dsp:nvSpPr>
        <dsp:cNvPr id="0" name=""/>
        <dsp:cNvSpPr/>
      </dsp:nvSpPr>
      <dsp:spPr>
        <a:xfrm>
          <a:off x="2245205" y="1463687"/>
          <a:ext cx="1189246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1189246" y="121973"/>
              </a:lnTo>
              <a:lnTo>
                <a:pt x="1189246" y="243947"/>
              </a:lnTo>
            </a:path>
          </a:pathLst>
        </a:custGeom>
        <a:noFill/>
        <a:ln w="381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137C5-AAB4-45E9-80BC-22F407AEAD91}">
      <dsp:nvSpPr>
        <dsp:cNvPr id="0" name=""/>
        <dsp:cNvSpPr/>
      </dsp:nvSpPr>
      <dsp:spPr>
        <a:xfrm>
          <a:off x="2977049" y="1707635"/>
          <a:ext cx="914804" cy="609869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2994911" y="1725497"/>
        <a:ext cx="879080" cy="574145"/>
      </dsp:txXfrm>
    </dsp:sp>
    <dsp:sp modelId="{2EC6E692-3F97-4A4F-A751-7D820013D380}">
      <dsp:nvSpPr>
        <dsp:cNvPr id="0" name=""/>
        <dsp:cNvSpPr/>
      </dsp:nvSpPr>
      <dsp:spPr>
        <a:xfrm>
          <a:off x="2839828" y="2317505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594623" y="0"/>
              </a:moveTo>
              <a:lnTo>
                <a:pt x="594623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23E3F-67DF-4779-B707-F47D09FCDDE1}">
      <dsp:nvSpPr>
        <dsp:cNvPr id="0" name=""/>
        <dsp:cNvSpPr/>
      </dsp:nvSpPr>
      <dsp:spPr>
        <a:xfrm>
          <a:off x="2382426" y="2561452"/>
          <a:ext cx="914804" cy="60986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2400288" y="2579314"/>
        <a:ext cx="879080" cy="574145"/>
      </dsp:txXfrm>
    </dsp:sp>
    <dsp:sp modelId="{E22D1B86-60F5-4E4F-B542-FB9014A8C936}">
      <dsp:nvSpPr>
        <dsp:cNvPr id="0" name=""/>
        <dsp:cNvSpPr/>
      </dsp:nvSpPr>
      <dsp:spPr>
        <a:xfrm>
          <a:off x="2794108" y="3171322"/>
          <a:ext cx="91440" cy="2439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DF760-1FD8-4865-BAF3-D49ECC0937E4}">
      <dsp:nvSpPr>
        <dsp:cNvPr id="0" name=""/>
        <dsp:cNvSpPr/>
      </dsp:nvSpPr>
      <dsp:spPr>
        <a:xfrm>
          <a:off x="2382426" y="3415270"/>
          <a:ext cx="914804" cy="60986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2400288" y="3433132"/>
        <a:ext cx="879080" cy="574145"/>
      </dsp:txXfrm>
    </dsp:sp>
    <dsp:sp modelId="{B109069C-689A-4743-B91D-53B16A508DA1}">
      <dsp:nvSpPr>
        <dsp:cNvPr id="0" name=""/>
        <dsp:cNvSpPr/>
      </dsp:nvSpPr>
      <dsp:spPr>
        <a:xfrm>
          <a:off x="3434451" y="2317505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594623" y="121973"/>
              </a:lnTo>
              <a:lnTo>
                <a:pt x="594623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0DD81-9094-4B12-924A-335C83C01BCE}">
      <dsp:nvSpPr>
        <dsp:cNvPr id="0" name=""/>
        <dsp:cNvSpPr/>
      </dsp:nvSpPr>
      <dsp:spPr>
        <a:xfrm>
          <a:off x="3571672" y="2561452"/>
          <a:ext cx="914804" cy="60986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3589534" y="2579314"/>
        <a:ext cx="879080" cy="574145"/>
      </dsp:txXfrm>
    </dsp:sp>
    <dsp:sp modelId="{966ADBF2-7686-4379-9696-76B477217329}">
      <dsp:nvSpPr>
        <dsp:cNvPr id="0" name=""/>
        <dsp:cNvSpPr/>
      </dsp:nvSpPr>
      <dsp:spPr>
        <a:xfrm>
          <a:off x="4475042" y="609869"/>
          <a:ext cx="2229836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2229836" y="121973"/>
              </a:lnTo>
              <a:lnTo>
                <a:pt x="2229836" y="243947"/>
              </a:lnTo>
            </a:path>
          </a:pathLst>
        </a:custGeom>
        <a:noFill/>
        <a:ln w="381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3A4B0-BDDE-4C57-A6D1-379D704335BB}">
      <dsp:nvSpPr>
        <dsp:cNvPr id="0" name=""/>
        <dsp:cNvSpPr/>
      </dsp:nvSpPr>
      <dsp:spPr>
        <a:xfrm>
          <a:off x="6247476" y="853817"/>
          <a:ext cx="914804" cy="60986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6265338" y="871679"/>
        <a:ext cx="879080" cy="574145"/>
      </dsp:txXfrm>
    </dsp:sp>
    <dsp:sp modelId="{769060AE-81C3-4D58-B72B-F0B2D06F7786}">
      <dsp:nvSpPr>
        <dsp:cNvPr id="0" name=""/>
        <dsp:cNvSpPr/>
      </dsp:nvSpPr>
      <dsp:spPr>
        <a:xfrm>
          <a:off x="6110255" y="1463687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594623" y="0"/>
              </a:moveTo>
              <a:lnTo>
                <a:pt x="594623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381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B3AC52-A41C-4693-AF75-5A9CCB551A2B}">
      <dsp:nvSpPr>
        <dsp:cNvPr id="0" name=""/>
        <dsp:cNvSpPr/>
      </dsp:nvSpPr>
      <dsp:spPr>
        <a:xfrm>
          <a:off x="5652853" y="1707635"/>
          <a:ext cx="914804" cy="609869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5670715" y="1725497"/>
        <a:ext cx="879080" cy="574145"/>
      </dsp:txXfrm>
    </dsp:sp>
    <dsp:sp modelId="{366AE115-7D96-4DDA-9691-9B994206C76E}">
      <dsp:nvSpPr>
        <dsp:cNvPr id="0" name=""/>
        <dsp:cNvSpPr/>
      </dsp:nvSpPr>
      <dsp:spPr>
        <a:xfrm>
          <a:off x="5218321" y="2317505"/>
          <a:ext cx="891934" cy="243947"/>
        </a:xfrm>
        <a:custGeom>
          <a:avLst/>
          <a:gdLst/>
          <a:ahLst/>
          <a:cxnLst/>
          <a:rect l="0" t="0" r="0" b="0"/>
          <a:pathLst>
            <a:path>
              <a:moveTo>
                <a:pt x="891934" y="0"/>
              </a:moveTo>
              <a:lnTo>
                <a:pt x="891934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D2F22-46CE-4E85-B976-9FE3B49FA7BD}">
      <dsp:nvSpPr>
        <dsp:cNvPr id="0" name=""/>
        <dsp:cNvSpPr/>
      </dsp:nvSpPr>
      <dsp:spPr>
        <a:xfrm>
          <a:off x="4760918" y="2561452"/>
          <a:ext cx="914804" cy="60986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4778780" y="2579314"/>
        <a:ext cx="879080" cy="574145"/>
      </dsp:txXfrm>
    </dsp:sp>
    <dsp:sp modelId="{0AD99FE6-B94E-4E10-99B9-574677153062}">
      <dsp:nvSpPr>
        <dsp:cNvPr id="0" name=""/>
        <dsp:cNvSpPr/>
      </dsp:nvSpPr>
      <dsp:spPr>
        <a:xfrm>
          <a:off x="5172601" y="3171322"/>
          <a:ext cx="91440" cy="2439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83A378-D7F7-4232-95B5-25B18785C90B}">
      <dsp:nvSpPr>
        <dsp:cNvPr id="0" name=""/>
        <dsp:cNvSpPr/>
      </dsp:nvSpPr>
      <dsp:spPr>
        <a:xfrm>
          <a:off x="4760918" y="3415270"/>
          <a:ext cx="914804" cy="60986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4778780" y="3433132"/>
        <a:ext cx="879080" cy="574145"/>
      </dsp:txXfrm>
    </dsp:sp>
    <dsp:sp modelId="{64C57FC3-522A-45F9-9A4B-8FED5277A44D}">
      <dsp:nvSpPr>
        <dsp:cNvPr id="0" name=""/>
        <dsp:cNvSpPr/>
      </dsp:nvSpPr>
      <dsp:spPr>
        <a:xfrm>
          <a:off x="6110255" y="2317505"/>
          <a:ext cx="891934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891934" y="121973"/>
              </a:lnTo>
              <a:lnTo>
                <a:pt x="891934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005F1-0D25-41C5-B8D3-2AF32E3F93CA}">
      <dsp:nvSpPr>
        <dsp:cNvPr id="0" name=""/>
        <dsp:cNvSpPr/>
      </dsp:nvSpPr>
      <dsp:spPr>
        <a:xfrm>
          <a:off x="6544787" y="2561452"/>
          <a:ext cx="914804" cy="609869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6562649" y="2579314"/>
        <a:ext cx="879080" cy="574145"/>
      </dsp:txXfrm>
    </dsp:sp>
    <dsp:sp modelId="{179F2628-C3BB-4AB4-A8A9-0E07B472F7EF}">
      <dsp:nvSpPr>
        <dsp:cNvPr id="0" name=""/>
        <dsp:cNvSpPr/>
      </dsp:nvSpPr>
      <dsp:spPr>
        <a:xfrm>
          <a:off x="6407567" y="3171322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594623" y="0"/>
              </a:moveTo>
              <a:lnTo>
                <a:pt x="594623" y="121973"/>
              </a:lnTo>
              <a:lnTo>
                <a:pt x="0" y="121973"/>
              </a:lnTo>
              <a:lnTo>
                <a:pt x="0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09C42-99C1-4F57-8886-D53FEBF31CA9}">
      <dsp:nvSpPr>
        <dsp:cNvPr id="0" name=""/>
        <dsp:cNvSpPr/>
      </dsp:nvSpPr>
      <dsp:spPr>
        <a:xfrm>
          <a:off x="5950164" y="3415270"/>
          <a:ext cx="914804" cy="60986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5968026" y="3433132"/>
        <a:ext cx="879080" cy="574145"/>
      </dsp:txXfrm>
    </dsp:sp>
    <dsp:sp modelId="{D2CFB1EB-031B-4E2C-B9CF-77CF56EB594A}">
      <dsp:nvSpPr>
        <dsp:cNvPr id="0" name=""/>
        <dsp:cNvSpPr/>
      </dsp:nvSpPr>
      <dsp:spPr>
        <a:xfrm>
          <a:off x="7002190" y="3171322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594623" y="121973"/>
              </a:lnTo>
              <a:lnTo>
                <a:pt x="594623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28E6B-7D55-44CD-A637-72AC1CC37ABB}">
      <dsp:nvSpPr>
        <dsp:cNvPr id="0" name=""/>
        <dsp:cNvSpPr/>
      </dsp:nvSpPr>
      <dsp:spPr>
        <a:xfrm>
          <a:off x="7139410" y="3415270"/>
          <a:ext cx="914804" cy="60986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Texts here</a:t>
          </a:r>
          <a:endParaRPr lang="en-PH" sz="1600" kern="1200" dirty="0"/>
        </a:p>
      </dsp:txBody>
      <dsp:txXfrm>
        <a:off x="7157272" y="3433132"/>
        <a:ext cx="879080" cy="574145"/>
      </dsp:txXfrm>
    </dsp:sp>
    <dsp:sp modelId="{7862C5F3-89ED-4257-8C23-F905984EFBFB}">
      <dsp:nvSpPr>
        <dsp:cNvPr id="0" name=""/>
        <dsp:cNvSpPr/>
      </dsp:nvSpPr>
      <dsp:spPr>
        <a:xfrm>
          <a:off x="6704878" y="1463687"/>
          <a:ext cx="594623" cy="243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973"/>
              </a:lnTo>
              <a:lnTo>
                <a:pt x="594623" y="121973"/>
              </a:lnTo>
              <a:lnTo>
                <a:pt x="594623" y="243947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  <a:headEnd type="oval" w="med" len="med"/>
          <a:tailEnd type="oval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DF0B2-9C95-4222-9B5D-D6CF6828C68F}">
      <dsp:nvSpPr>
        <dsp:cNvPr id="0" name=""/>
        <dsp:cNvSpPr/>
      </dsp:nvSpPr>
      <dsp:spPr>
        <a:xfrm>
          <a:off x="6842099" y="1707635"/>
          <a:ext cx="914804" cy="609869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Texts here</a:t>
          </a:r>
          <a:endParaRPr lang="en-PH" sz="2000" kern="1200" dirty="0"/>
        </a:p>
      </dsp:txBody>
      <dsp:txXfrm>
        <a:off x="6859961" y="1725497"/>
        <a:ext cx="879080" cy="574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4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1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7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2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3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2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4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74A33-8D9A-43C0-AE26-E10DBA02483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AAA2-3666-4D41-8823-E527DE58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2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Organizational Chart</a:t>
            </a:r>
            <a:endParaRPr lang="en-PH" sz="60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38264898"/>
              </p:ext>
            </p:extLst>
          </p:nvPr>
        </p:nvGraphicFramePr>
        <p:xfrm>
          <a:off x="628650" y="1690688"/>
          <a:ext cx="8058150" cy="4613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155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Organizational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Muhammad Khalid Farooq</cp:lastModifiedBy>
  <cp:revision>2</cp:revision>
  <dcterms:created xsi:type="dcterms:W3CDTF">2015-11-20T09:30:45Z</dcterms:created>
  <dcterms:modified xsi:type="dcterms:W3CDTF">2025-01-21T11:07:35Z</dcterms:modified>
</cp:coreProperties>
</file>