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3" r:id="rId1"/>
  </p:sldMasterIdLst>
  <p:notesMasterIdLst>
    <p:notesMasterId r:id="rId3"/>
  </p:notesMasterIdLst>
  <p:sldIdLst>
    <p:sldId id="301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5834"/>
    <a:srgbClr val="D3EBF5"/>
    <a:srgbClr val="C4D4E2"/>
    <a:srgbClr val="FFC88A"/>
    <a:srgbClr val="F2F2F2"/>
    <a:srgbClr val="5A5A66"/>
    <a:srgbClr val="000000"/>
    <a:srgbClr val="EFF1F8"/>
    <a:srgbClr val="373737"/>
    <a:srgbClr val="445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90" autoAdjust="0"/>
    <p:restoredTop sz="50000" autoAdjust="0"/>
  </p:normalViewPr>
  <p:slideViewPr>
    <p:cSldViewPr snapToGrid="0" snapToObjects="1">
      <p:cViewPr varScale="1">
        <p:scale>
          <a:sx n="37" d="100"/>
          <a:sy n="37" d="100"/>
        </p:scale>
        <p:origin x="1426" y="259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4988" y="763588"/>
            <a:ext cx="67024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33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0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 5">
            <a:extLst>
              <a:ext uri="{FF2B5EF4-FFF2-40B4-BE49-F238E27FC236}">
                <a16:creationId xmlns:a16="http://schemas.microsoft.com/office/drawing/2014/main" id="{4106E1AD-48BC-114B-89B8-6F2B9E96B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004" y="4835133"/>
            <a:ext cx="10881787" cy="5942603"/>
          </a:xfrm>
          <a:custGeom>
            <a:avLst/>
            <a:gdLst>
              <a:gd name="T0" fmla="*/ 0 w 10471"/>
              <a:gd name="T1" fmla="*/ 5720 h 5721"/>
              <a:gd name="T2" fmla="*/ 0 w 10471"/>
              <a:gd name="T3" fmla="*/ 0 h 5721"/>
              <a:gd name="T4" fmla="*/ 10357 w 10471"/>
              <a:gd name="T5" fmla="*/ 0 h 5721"/>
              <a:gd name="T6" fmla="*/ 10470 w 10471"/>
              <a:gd name="T7" fmla="*/ 5607 h 5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71" h="5721">
                <a:moveTo>
                  <a:pt x="0" y="5720"/>
                </a:moveTo>
                <a:lnTo>
                  <a:pt x="0" y="0"/>
                </a:lnTo>
                <a:lnTo>
                  <a:pt x="10357" y="0"/>
                </a:lnTo>
                <a:lnTo>
                  <a:pt x="10470" y="5607"/>
                </a:lnTo>
              </a:path>
            </a:pathLst>
          </a:cu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12" name="Freeform 6">
            <a:extLst>
              <a:ext uri="{FF2B5EF4-FFF2-40B4-BE49-F238E27FC236}">
                <a16:creationId xmlns:a16="http://schemas.microsoft.com/office/drawing/2014/main" id="{F258380E-3F97-DA44-BA1F-26115277B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8480" y="5485749"/>
            <a:ext cx="3367628" cy="3367628"/>
          </a:xfrm>
          <a:custGeom>
            <a:avLst/>
            <a:gdLst>
              <a:gd name="T0" fmla="*/ 3242 w 3243"/>
              <a:gd name="T1" fmla="*/ 1620 h 3242"/>
              <a:gd name="T2" fmla="*/ 3242 w 3243"/>
              <a:gd name="T3" fmla="*/ 1620 h 3242"/>
              <a:gd name="T4" fmla="*/ 1621 w 3243"/>
              <a:gd name="T5" fmla="*/ 3241 h 3242"/>
              <a:gd name="T6" fmla="*/ 0 w 3243"/>
              <a:gd name="T7" fmla="*/ 1620 h 3242"/>
              <a:gd name="T8" fmla="*/ 1621 w 3243"/>
              <a:gd name="T9" fmla="*/ 0 h 3242"/>
              <a:gd name="T10" fmla="*/ 3242 w 3243"/>
              <a:gd name="T11" fmla="*/ 162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43" h="3242">
                <a:moveTo>
                  <a:pt x="3242" y="1620"/>
                </a:moveTo>
                <a:lnTo>
                  <a:pt x="3242" y="1620"/>
                </a:lnTo>
                <a:cubicBezTo>
                  <a:pt x="3242" y="2512"/>
                  <a:pt x="2514" y="3241"/>
                  <a:pt x="1621" y="3241"/>
                </a:cubicBezTo>
                <a:cubicBezTo>
                  <a:pt x="728" y="3241"/>
                  <a:pt x="0" y="2512"/>
                  <a:pt x="0" y="1620"/>
                </a:cubicBezTo>
                <a:cubicBezTo>
                  <a:pt x="0" y="728"/>
                  <a:pt x="728" y="0"/>
                  <a:pt x="1621" y="0"/>
                </a:cubicBezTo>
                <a:cubicBezTo>
                  <a:pt x="2514" y="0"/>
                  <a:pt x="3242" y="728"/>
                  <a:pt x="3242" y="1620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3" name="Freeform 7">
            <a:extLst>
              <a:ext uri="{FF2B5EF4-FFF2-40B4-BE49-F238E27FC236}">
                <a16:creationId xmlns:a16="http://schemas.microsoft.com/office/drawing/2014/main" id="{7F9D61DB-7134-7244-A6B0-BAF1A4DDE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6523" y="5485749"/>
            <a:ext cx="3358465" cy="3367628"/>
          </a:xfrm>
          <a:custGeom>
            <a:avLst/>
            <a:gdLst>
              <a:gd name="T0" fmla="*/ 3233 w 3234"/>
              <a:gd name="T1" fmla="*/ 1620 h 3242"/>
              <a:gd name="T2" fmla="*/ 3233 w 3234"/>
              <a:gd name="T3" fmla="*/ 1620 h 3242"/>
              <a:gd name="T4" fmla="*/ 1613 w 3234"/>
              <a:gd name="T5" fmla="*/ 3241 h 3242"/>
              <a:gd name="T6" fmla="*/ 0 w 3234"/>
              <a:gd name="T7" fmla="*/ 1620 h 3242"/>
              <a:gd name="T8" fmla="*/ 1613 w 3234"/>
              <a:gd name="T9" fmla="*/ 0 h 3242"/>
              <a:gd name="T10" fmla="*/ 3233 w 3234"/>
              <a:gd name="T11" fmla="*/ 162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34" h="3242">
                <a:moveTo>
                  <a:pt x="3233" y="1620"/>
                </a:moveTo>
                <a:lnTo>
                  <a:pt x="3233" y="1620"/>
                </a:lnTo>
                <a:cubicBezTo>
                  <a:pt x="3233" y="2512"/>
                  <a:pt x="2505" y="3241"/>
                  <a:pt x="1613" y="3241"/>
                </a:cubicBezTo>
                <a:cubicBezTo>
                  <a:pt x="720" y="3241"/>
                  <a:pt x="0" y="2512"/>
                  <a:pt x="0" y="1620"/>
                </a:cubicBezTo>
                <a:cubicBezTo>
                  <a:pt x="0" y="728"/>
                  <a:pt x="720" y="0"/>
                  <a:pt x="1613" y="0"/>
                </a:cubicBezTo>
                <a:cubicBezTo>
                  <a:pt x="2505" y="0"/>
                  <a:pt x="3233" y="728"/>
                  <a:pt x="3233" y="1620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4" name="Freeform 8">
            <a:extLst>
              <a:ext uri="{FF2B5EF4-FFF2-40B4-BE49-F238E27FC236}">
                <a16:creationId xmlns:a16="http://schemas.microsoft.com/office/drawing/2014/main" id="{90452543-ABE8-C346-A0CB-36A60261B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2575" y="3149028"/>
            <a:ext cx="3358465" cy="3367628"/>
          </a:xfrm>
          <a:custGeom>
            <a:avLst/>
            <a:gdLst>
              <a:gd name="T0" fmla="*/ 3232 w 3233"/>
              <a:gd name="T1" fmla="*/ 1621 h 3243"/>
              <a:gd name="T2" fmla="*/ 3232 w 3233"/>
              <a:gd name="T3" fmla="*/ 1621 h 3243"/>
              <a:gd name="T4" fmla="*/ 1612 w 3233"/>
              <a:gd name="T5" fmla="*/ 3242 h 3243"/>
              <a:gd name="T6" fmla="*/ 0 w 3233"/>
              <a:gd name="T7" fmla="*/ 1621 h 3243"/>
              <a:gd name="T8" fmla="*/ 1612 w 3233"/>
              <a:gd name="T9" fmla="*/ 0 h 3243"/>
              <a:gd name="T10" fmla="*/ 3232 w 3233"/>
              <a:gd name="T11" fmla="*/ 1621 h 3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33" h="3243">
                <a:moveTo>
                  <a:pt x="3232" y="1621"/>
                </a:moveTo>
                <a:lnTo>
                  <a:pt x="3232" y="1621"/>
                </a:lnTo>
                <a:cubicBezTo>
                  <a:pt x="3232" y="2514"/>
                  <a:pt x="2504" y="3242"/>
                  <a:pt x="1612" y="3242"/>
                </a:cubicBezTo>
                <a:cubicBezTo>
                  <a:pt x="719" y="3242"/>
                  <a:pt x="0" y="2514"/>
                  <a:pt x="0" y="1621"/>
                </a:cubicBezTo>
                <a:cubicBezTo>
                  <a:pt x="0" y="728"/>
                  <a:pt x="719" y="0"/>
                  <a:pt x="1612" y="0"/>
                </a:cubicBezTo>
                <a:cubicBezTo>
                  <a:pt x="2504" y="0"/>
                  <a:pt x="3232" y="728"/>
                  <a:pt x="3232" y="1621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5" name="Freeform 9">
            <a:extLst>
              <a:ext uri="{FF2B5EF4-FFF2-40B4-BE49-F238E27FC236}">
                <a16:creationId xmlns:a16="http://schemas.microsoft.com/office/drawing/2014/main" id="{0A2E9222-21CD-BD44-9677-195A0D4E3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3368" y="9247413"/>
            <a:ext cx="3065229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4 w 2948"/>
              <a:gd name="T5" fmla="*/ 2947 h 2948"/>
              <a:gd name="T6" fmla="*/ 0 w 2948"/>
              <a:gd name="T7" fmla="*/ 1474 h 2948"/>
              <a:gd name="T8" fmla="*/ 1474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9" y="2947"/>
                  <a:pt x="1474" y="2947"/>
                </a:cubicBezTo>
                <a:cubicBezTo>
                  <a:pt x="668" y="2947"/>
                  <a:pt x="0" y="2288"/>
                  <a:pt x="0" y="1474"/>
                </a:cubicBezTo>
                <a:cubicBezTo>
                  <a:pt x="0" y="659"/>
                  <a:pt x="668" y="0"/>
                  <a:pt x="1474" y="0"/>
                </a:cubicBezTo>
                <a:cubicBezTo>
                  <a:pt x="2289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6" name="Freeform 10">
            <a:extLst>
              <a:ext uri="{FF2B5EF4-FFF2-40B4-BE49-F238E27FC236}">
                <a16:creationId xmlns:a16="http://schemas.microsoft.com/office/drawing/2014/main" id="{6E03C166-156E-354E-8CD5-F41DE6DA4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3141" y="9247413"/>
            <a:ext cx="3065229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4 w 2948"/>
              <a:gd name="T5" fmla="*/ 2947 h 2948"/>
              <a:gd name="T6" fmla="*/ 0 w 2948"/>
              <a:gd name="T7" fmla="*/ 1474 h 2948"/>
              <a:gd name="T8" fmla="*/ 1474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8" y="2947"/>
                  <a:pt x="1474" y="2947"/>
                </a:cubicBezTo>
                <a:cubicBezTo>
                  <a:pt x="659" y="2947"/>
                  <a:pt x="0" y="2288"/>
                  <a:pt x="0" y="1474"/>
                </a:cubicBezTo>
                <a:cubicBezTo>
                  <a:pt x="0" y="659"/>
                  <a:pt x="659" y="0"/>
                  <a:pt x="1474" y="0"/>
                </a:cubicBezTo>
                <a:cubicBezTo>
                  <a:pt x="2288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7" name="Freeform 11">
            <a:extLst>
              <a:ext uri="{FF2B5EF4-FFF2-40B4-BE49-F238E27FC236}">
                <a16:creationId xmlns:a16="http://schemas.microsoft.com/office/drawing/2014/main" id="{F2B6CC2B-5280-994F-937E-CF157E779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2914" y="9247413"/>
            <a:ext cx="3065229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3 w 2948"/>
              <a:gd name="T5" fmla="*/ 2947 h 2948"/>
              <a:gd name="T6" fmla="*/ 0 w 2948"/>
              <a:gd name="T7" fmla="*/ 1474 h 2948"/>
              <a:gd name="T8" fmla="*/ 1473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8" y="2947"/>
                  <a:pt x="1473" y="2947"/>
                </a:cubicBezTo>
                <a:cubicBezTo>
                  <a:pt x="658" y="2947"/>
                  <a:pt x="0" y="2288"/>
                  <a:pt x="0" y="1474"/>
                </a:cubicBezTo>
                <a:cubicBezTo>
                  <a:pt x="0" y="659"/>
                  <a:pt x="658" y="0"/>
                  <a:pt x="1473" y="0"/>
                </a:cubicBezTo>
                <a:cubicBezTo>
                  <a:pt x="2288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8" name="Freeform 12">
            <a:extLst>
              <a:ext uri="{FF2B5EF4-FFF2-40B4-BE49-F238E27FC236}">
                <a16:creationId xmlns:a16="http://schemas.microsoft.com/office/drawing/2014/main" id="{42CBFD2D-26F5-3247-B6C8-163730E7E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507" y="9247413"/>
            <a:ext cx="3065229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3 w 2948"/>
              <a:gd name="T5" fmla="*/ 2947 h 2948"/>
              <a:gd name="T6" fmla="*/ 0 w 2948"/>
              <a:gd name="T7" fmla="*/ 1474 h 2948"/>
              <a:gd name="T8" fmla="*/ 1473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8" y="2947"/>
                  <a:pt x="1473" y="2947"/>
                </a:cubicBezTo>
                <a:cubicBezTo>
                  <a:pt x="658" y="2947"/>
                  <a:pt x="0" y="2288"/>
                  <a:pt x="0" y="1474"/>
                </a:cubicBezTo>
                <a:cubicBezTo>
                  <a:pt x="0" y="659"/>
                  <a:pt x="658" y="0"/>
                  <a:pt x="1473" y="0"/>
                </a:cubicBezTo>
                <a:cubicBezTo>
                  <a:pt x="2288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19" name="Freeform 13">
            <a:extLst>
              <a:ext uri="{FF2B5EF4-FFF2-40B4-BE49-F238E27FC236}">
                <a16:creationId xmlns:a16="http://schemas.microsoft.com/office/drawing/2014/main" id="{AD7E692B-2588-4148-A01A-8BCE3B4F2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700" y="9247413"/>
            <a:ext cx="3065226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4 w 2948"/>
              <a:gd name="T5" fmla="*/ 2947 h 2948"/>
              <a:gd name="T6" fmla="*/ 0 w 2948"/>
              <a:gd name="T7" fmla="*/ 1474 h 2948"/>
              <a:gd name="T8" fmla="*/ 1474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9" y="2947"/>
                  <a:pt x="1474" y="2947"/>
                </a:cubicBezTo>
                <a:cubicBezTo>
                  <a:pt x="659" y="2947"/>
                  <a:pt x="0" y="2288"/>
                  <a:pt x="0" y="1474"/>
                </a:cubicBezTo>
                <a:cubicBezTo>
                  <a:pt x="0" y="659"/>
                  <a:pt x="659" y="0"/>
                  <a:pt x="1474" y="0"/>
                </a:cubicBezTo>
                <a:cubicBezTo>
                  <a:pt x="2289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20" name="Freeform 14">
            <a:extLst>
              <a:ext uri="{FF2B5EF4-FFF2-40B4-BE49-F238E27FC236}">
                <a16:creationId xmlns:a16="http://schemas.microsoft.com/office/drawing/2014/main" id="{1705842B-9AFF-AA4B-8CBF-00A49079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473" y="9247413"/>
            <a:ext cx="3065226" cy="3065226"/>
          </a:xfrm>
          <a:custGeom>
            <a:avLst/>
            <a:gdLst>
              <a:gd name="T0" fmla="*/ 2947 w 2948"/>
              <a:gd name="T1" fmla="*/ 1474 h 2948"/>
              <a:gd name="T2" fmla="*/ 2947 w 2948"/>
              <a:gd name="T3" fmla="*/ 1474 h 2948"/>
              <a:gd name="T4" fmla="*/ 1474 w 2948"/>
              <a:gd name="T5" fmla="*/ 2947 h 2948"/>
              <a:gd name="T6" fmla="*/ 0 w 2948"/>
              <a:gd name="T7" fmla="*/ 1474 h 2948"/>
              <a:gd name="T8" fmla="*/ 1474 w 2948"/>
              <a:gd name="T9" fmla="*/ 0 h 2948"/>
              <a:gd name="T10" fmla="*/ 2947 w 2948"/>
              <a:gd name="T11" fmla="*/ 1474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48" h="2948">
                <a:moveTo>
                  <a:pt x="2947" y="1474"/>
                </a:moveTo>
                <a:lnTo>
                  <a:pt x="2947" y="1474"/>
                </a:lnTo>
                <a:cubicBezTo>
                  <a:pt x="2947" y="2288"/>
                  <a:pt x="2288" y="2947"/>
                  <a:pt x="1474" y="2947"/>
                </a:cubicBezTo>
                <a:cubicBezTo>
                  <a:pt x="659" y="2947"/>
                  <a:pt x="0" y="2288"/>
                  <a:pt x="0" y="1474"/>
                </a:cubicBezTo>
                <a:cubicBezTo>
                  <a:pt x="0" y="659"/>
                  <a:pt x="659" y="0"/>
                  <a:pt x="1474" y="0"/>
                </a:cubicBezTo>
                <a:cubicBezTo>
                  <a:pt x="2288" y="0"/>
                  <a:pt x="2947" y="659"/>
                  <a:pt x="2947" y="1474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50000"/>
                <a:alpha val="30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3" name="Freeform 34">
            <a:extLst>
              <a:ext uri="{FF2B5EF4-FFF2-40B4-BE49-F238E27FC236}">
                <a16:creationId xmlns:a16="http://schemas.microsoft.com/office/drawing/2014/main" id="{70C2327F-0278-6F4B-847B-A6C2A2684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0029" y="3286483"/>
            <a:ext cx="3097301" cy="3097300"/>
          </a:xfrm>
          <a:custGeom>
            <a:avLst/>
            <a:gdLst>
              <a:gd name="T0" fmla="*/ 2981 w 2982"/>
              <a:gd name="T1" fmla="*/ 1491 h 2983"/>
              <a:gd name="T2" fmla="*/ 2981 w 2982"/>
              <a:gd name="T3" fmla="*/ 1491 h 2983"/>
              <a:gd name="T4" fmla="*/ 1491 w 2982"/>
              <a:gd name="T5" fmla="*/ 2982 h 2983"/>
              <a:gd name="T6" fmla="*/ 0 w 2982"/>
              <a:gd name="T7" fmla="*/ 1491 h 2983"/>
              <a:gd name="T8" fmla="*/ 1491 w 2982"/>
              <a:gd name="T9" fmla="*/ 0 h 2983"/>
              <a:gd name="T10" fmla="*/ 2981 w 2982"/>
              <a:gd name="T11" fmla="*/ 1491 h 2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82" h="2983">
                <a:moveTo>
                  <a:pt x="2981" y="1491"/>
                </a:moveTo>
                <a:lnTo>
                  <a:pt x="2981" y="1491"/>
                </a:lnTo>
                <a:cubicBezTo>
                  <a:pt x="2981" y="2314"/>
                  <a:pt x="2313" y="2982"/>
                  <a:pt x="1491" y="2982"/>
                </a:cubicBezTo>
                <a:cubicBezTo>
                  <a:pt x="667" y="2982"/>
                  <a:pt x="0" y="2314"/>
                  <a:pt x="0" y="1491"/>
                </a:cubicBezTo>
                <a:cubicBezTo>
                  <a:pt x="0" y="668"/>
                  <a:pt x="667" y="0"/>
                  <a:pt x="1491" y="0"/>
                </a:cubicBezTo>
                <a:cubicBezTo>
                  <a:pt x="2313" y="0"/>
                  <a:pt x="2981" y="668"/>
                  <a:pt x="2981" y="149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4" name="Freeform 35">
            <a:extLst>
              <a:ext uri="{FF2B5EF4-FFF2-40B4-BE49-F238E27FC236}">
                <a16:creationId xmlns:a16="http://schemas.microsoft.com/office/drawing/2014/main" id="{3C909182-B864-5C4C-9D42-B8FF0A0F9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2304" y="5618623"/>
            <a:ext cx="3088137" cy="3088137"/>
          </a:xfrm>
          <a:custGeom>
            <a:avLst/>
            <a:gdLst>
              <a:gd name="T0" fmla="*/ 2973 w 2974"/>
              <a:gd name="T1" fmla="*/ 1490 h 2973"/>
              <a:gd name="T2" fmla="*/ 2973 w 2974"/>
              <a:gd name="T3" fmla="*/ 1490 h 2973"/>
              <a:gd name="T4" fmla="*/ 1482 w 2974"/>
              <a:gd name="T5" fmla="*/ 2972 h 2973"/>
              <a:gd name="T6" fmla="*/ 0 w 2974"/>
              <a:gd name="T7" fmla="*/ 1490 h 2973"/>
              <a:gd name="T8" fmla="*/ 1482 w 2974"/>
              <a:gd name="T9" fmla="*/ 0 h 2973"/>
              <a:gd name="T10" fmla="*/ 2973 w 2974"/>
              <a:gd name="T11" fmla="*/ 1490 h 29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74" h="2973">
                <a:moveTo>
                  <a:pt x="2973" y="1490"/>
                </a:moveTo>
                <a:lnTo>
                  <a:pt x="2973" y="1490"/>
                </a:lnTo>
                <a:cubicBezTo>
                  <a:pt x="2973" y="2313"/>
                  <a:pt x="2305" y="2972"/>
                  <a:pt x="1482" y="2972"/>
                </a:cubicBezTo>
                <a:cubicBezTo>
                  <a:pt x="667" y="2972"/>
                  <a:pt x="0" y="2313"/>
                  <a:pt x="0" y="1490"/>
                </a:cubicBezTo>
                <a:cubicBezTo>
                  <a:pt x="0" y="667"/>
                  <a:pt x="667" y="0"/>
                  <a:pt x="1482" y="0"/>
                </a:cubicBezTo>
                <a:cubicBezTo>
                  <a:pt x="2305" y="0"/>
                  <a:pt x="2973" y="667"/>
                  <a:pt x="2973" y="1490"/>
                </a:cubicBez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5" name="Freeform 36">
            <a:extLst>
              <a:ext uri="{FF2B5EF4-FFF2-40B4-BE49-F238E27FC236}">
                <a16:creationId xmlns:a16="http://schemas.microsoft.com/office/drawing/2014/main" id="{62E8D70B-5F35-564F-A440-DFE36041E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518" y="5618623"/>
            <a:ext cx="3088137" cy="3088137"/>
          </a:xfrm>
          <a:custGeom>
            <a:avLst/>
            <a:gdLst>
              <a:gd name="T0" fmla="*/ 2973 w 2974"/>
              <a:gd name="T1" fmla="*/ 1490 h 2973"/>
              <a:gd name="T2" fmla="*/ 2973 w 2974"/>
              <a:gd name="T3" fmla="*/ 1490 h 2973"/>
              <a:gd name="T4" fmla="*/ 1482 w 2974"/>
              <a:gd name="T5" fmla="*/ 2972 h 2973"/>
              <a:gd name="T6" fmla="*/ 0 w 2974"/>
              <a:gd name="T7" fmla="*/ 1490 h 2973"/>
              <a:gd name="T8" fmla="*/ 1482 w 2974"/>
              <a:gd name="T9" fmla="*/ 0 h 2973"/>
              <a:gd name="T10" fmla="*/ 2973 w 2974"/>
              <a:gd name="T11" fmla="*/ 1490 h 29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74" h="2973">
                <a:moveTo>
                  <a:pt x="2973" y="1490"/>
                </a:moveTo>
                <a:lnTo>
                  <a:pt x="2973" y="1490"/>
                </a:lnTo>
                <a:cubicBezTo>
                  <a:pt x="2973" y="2313"/>
                  <a:pt x="2305" y="2972"/>
                  <a:pt x="1482" y="2972"/>
                </a:cubicBezTo>
                <a:cubicBezTo>
                  <a:pt x="658" y="2972"/>
                  <a:pt x="0" y="2313"/>
                  <a:pt x="0" y="1490"/>
                </a:cubicBezTo>
                <a:cubicBezTo>
                  <a:pt x="0" y="667"/>
                  <a:pt x="658" y="0"/>
                  <a:pt x="1482" y="0"/>
                </a:cubicBezTo>
                <a:cubicBezTo>
                  <a:pt x="2305" y="0"/>
                  <a:pt x="2973" y="667"/>
                  <a:pt x="2973" y="149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6" name="Freeform 37">
            <a:extLst>
              <a:ext uri="{FF2B5EF4-FFF2-40B4-BE49-F238E27FC236}">
                <a16:creationId xmlns:a16="http://schemas.microsoft.com/office/drawing/2014/main" id="{A55CD8F8-F979-DB41-B5B3-F4B998A1B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7687" y="9366540"/>
            <a:ext cx="2826973" cy="2826972"/>
          </a:xfrm>
          <a:custGeom>
            <a:avLst/>
            <a:gdLst>
              <a:gd name="T0" fmla="*/ 2721 w 2722"/>
              <a:gd name="T1" fmla="*/ 1361 h 2722"/>
              <a:gd name="T2" fmla="*/ 2721 w 2722"/>
              <a:gd name="T3" fmla="*/ 1361 h 2722"/>
              <a:gd name="T4" fmla="*/ 1361 w 2722"/>
              <a:gd name="T5" fmla="*/ 2721 h 2722"/>
              <a:gd name="T6" fmla="*/ 0 w 2722"/>
              <a:gd name="T7" fmla="*/ 1361 h 2722"/>
              <a:gd name="T8" fmla="*/ 1361 w 2722"/>
              <a:gd name="T9" fmla="*/ 0 h 2722"/>
              <a:gd name="T10" fmla="*/ 2721 w 2722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2" h="2722">
                <a:moveTo>
                  <a:pt x="2721" y="1361"/>
                </a:moveTo>
                <a:lnTo>
                  <a:pt x="2721" y="1361"/>
                </a:lnTo>
                <a:cubicBezTo>
                  <a:pt x="2721" y="2115"/>
                  <a:pt x="2115" y="2721"/>
                  <a:pt x="1361" y="2721"/>
                </a:cubicBezTo>
                <a:cubicBezTo>
                  <a:pt x="615" y="2721"/>
                  <a:pt x="0" y="2115"/>
                  <a:pt x="0" y="1361"/>
                </a:cubicBezTo>
                <a:cubicBezTo>
                  <a:pt x="0" y="615"/>
                  <a:pt x="615" y="0"/>
                  <a:pt x="1361" y="0"/>
                </a:cubicBezTo>
                <a:cubicBezTo>
                  <a:pt x="2115" y="0"/>
                  <a:pt x="2721" y="615"/>
                  <a:pt x="2721" y="136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7" name="Freeform 38">
            <a:extLst>
              <a:ext uri="{FF2B5EF4-FFF2-40B4-BE49-F238E27FC236}">
                <a16:creationId xmlns:a16="http://schemas.microsoft.com/office/drawing/2014/main" id="{98BDA919-0135-B149-A1C8-ED3DBFECD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7460" y="9366540"/>
            <a:ext cx="2826973" cy="2826972"/>
          </a:xfrm>
          <a:custGeom>
            <a:avLst/>
            <a:gdLst>
              <a:gd name="T0" fmla="*/ 2721 w 2722"/>
              <a:gd name="T1" fmla="*/ 1361 h 2722"/>
              <a:gd name="T2" fmla="*/ 2721 w 2722"/>
              <a:gd name="T3" fmla="*/ 1361 h 2722"/>
              <a:gd name="T4" fmla="*/ 1360 w 2722"/>
              <a:gd name="T5" fmla="*/ 2721 h 2722"/>
              <a:gd name="T6" fmla="*/ 0 w 2722"/>
              <a:gd name="T7" fmla="*/ 1361 h 2722"/>
              <a:gd name="T8" fmla="*/ 1360 w 2722"/>
              <a:gd name="T9" fmla="*/ 0 h 2722"/>
              <a:gd name="T10" fmla="*/ 2721 w 2722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2" h="2722">
                <a:moveTo>
                  <a:pt x="2721" y="1361"/>
                </a:moveTo>
                <a:lnTo>
                  <a:pt x="2721" y="1361"/>
                </a:lnTo>
                <a:cubicBezTo>
                  <a:pt x="2721" y="2115"/>
                  <a:pt x="2115" y="2721"/>
                  <a:pt x="1360" y="2721"/>
                </a:cubicBezTo>
                <a:cubicBezTo>
                  <a:pt x="606" y="2721"/>
                  <a:pt x="0" y="2115"/>
                  <a:pt x="0" y="1361"/>
                </a:cubicBezTo>
                <a:cubicBezTo>
                  <a:pt x="0" y="615"/>
                  <a:pt x="606" y="0"/>
                  <a:pt x="1360" y="0"/>
                </a:cubicBezTo>
                <a:cubicBezTo>
                  <a:pt x="2115" y="0"/>
                  <a:pt x="2721" y="615"/>
                  <a:pt x="2721" y="136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8" name="Freeform 39">
            <a:extLst>
              <a:ext uri="{FF2B5EF4-FFF2-40B4-BE49-F238E27FC236}">
                <a16:creationId xmlns:a16="http://schemas.microsoft.com/office/drawing/2014/main" id="{C293A81F-F8D0-014C-9171-7C1CED2EE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7914" y="9366540"/>
            <a:ext cx="2826973" cy="2826972"/>
          </a:xfrm>
          <a:custGeom>
            <a:avLst/>
            <a:gdLst>
              <a:gd name="T0" fmla="*/ 2722 w 2723"/>
              <a:gd name="T1" fmla="*/ 1361 h 2722"/>
              <a:gd name="T2" fmla="*/ 2722 w 2723"/>
              <a:gd name="T3" fmla="*/ 1361 h 2722"/>
              <a:gd name="T4" fmla="*/ 1361 w 2723"/>
              <a:gd name="T5" fmla="*/ 2721 h 2722"/>
              <a:gd name="T6" fmla="*/ 0 w 2723"/>
              <a:gd name="T7" fmla="*/ 1361 h 2722"/>
              <a:gd name="T8" fmla="*/ 1361 w 2723"/>
              <a:gd name="T9" fmla="*/ 0 h 2722"/>
              <a:gd name="T10" fmla="*/ 2722 w 2723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3" h="2722">
                <a:moveTo>
                  <a:pt x="2722" y="1361"/>
                </a:moveTo>
                <a:lnTo>
                  <a:pt x="2722" y="1361"/>
                </a:lnTo>
                <a:cubicBezTo>
                  <a:pt x="2722" y="2115"/>
                  <a:pt x="2115" y="2721"/>
                  <a:pt x="1361" y="2721"/>
                </a:cubicBezTo>
                <a:cubicBezTo>
                  <a:pt x="615" y="2721"/>
                  <a:pt x="0" y="2115"/>
                  <a:pt x="0" y="1361"/>
                </a:cubicBezTo>
                <a:cubicBezTo>
                  <a:pt x="0" y="615"/>
                  <a:pt x="615" y="0"/>
                  <a:pt x="1361" y="0"/>
                </a:cubicBezTo>
                <a:cubicBezTo>
                  <a:pt x="2115" y="0"/>
                  <a:pt x="2722" y="615"/>
                  <a:pt x="2722" y="136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49" name="Freeform 40">
            <a:extLst>
              <a:ext uri="{FF2B5EF4-FFF2-40B4-BE49-F238E27FC236}">
                <a16:creationId xmlns:a16="http://schemas.microsoft.com/office/drawing/2014/main" id="{EC23BA80-A9AD-CC49-B608-955F5D800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827" y="9366540"/>
            <a:ext cx="2826973" cy="2826972"/>
          </a:xfrm>
          <a:custGeom>
            <a:avLst/>
            <a:gdLst>
              <a:gd name="T0" fmla="*/ 2722 w 2723"/>
              <a:gd name="T1" fmla="*/ 1361 h 2722"/>
              <a:gd name="T2" fmla="*/ 2722 w 2723"/>
              <a:gd name="T3" fmla="*/ 1361 h 2722"/>
              <a:gd name="T4" fmla="*/ 1361 w 2723"/>
              <a:gd name="T5" fmla="*/ 2721 h 2722"/>
              <a:gd name="T6" fmla="*/ 0 w 2723"/>
              <a:gd name="T7" fmla="*/ 1361 h 2722"/>
              <a:gd name="T8" fmla="*/ 1361 w 2723"/>
              <a:gd name="T9" fmla="*/ 0 h 2722"/>
              <a:gd name="T10" fmla="*/ 2722 w 2723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3" h="2722">
                <a:moveTo>
                  <a:pt x="2722" y="1361"/>
                </a:moveTo>
                <a:lnTo>
                  <a:pt x="2722" y="1361"/>
                </a:lnTo>
                <a:cubicBezTo>
                  <a:pt x="2722" y="2115"/>
                  <a:pt x="2115" y="2721"/>
                  <a:pt x="1361" y="2721"/>
                </a:cubicBezTo>
                <a:cubicBezTo>
                  <a:pt x="607" y="2721"/>
                  <a:pt x="0" y="2115"/>
                  <a:pt x="0" y="1361"/>
                </a:cubicBezTo>
                <a:cubicBezTo>
                  <a:pt x="0" y="615"/>
                  <a:pt x="607" y="0"/>
                  <a:pt x="1361" y="0"/>
                </a:cubicBezTo>
                <a:cubicBezTo>
                  <a:pt x="2115" y="0"/>
                  <a:pt x="2722" y="615"/>
                  <a:pt x="2722" y="1361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0" name="Freeform 41">
            <a:extLst>
              <a:ext uri="{FF2B5EF4-FFF2-40B4-BE49-F238E27FC236}">
                <a16:creationId xmlns:a16="http://schemas.microsoft.com/office/drawing/2014/main" id="{9340EC90-4BA3-4145-B710-AC2FAF2F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600" y="9366540"/>
            <a:ext cx="2826973" cy="2826972"/>
          </a:xfrm>
          <a:custGeom>
            <a:avLst/>
            <a:gdLst>
              <a:gd name="T0" fmla="*/ 2722 w 2723"/>
              <a:gd name="T1" fmla="*/ 1361 h 2722"/>
              <a:gd name="T2" fmla="*/ 2722 w 2723"/>
              <a:gd name="T3" fmla="*/ 1361 h 2722"/>
              <a:gd name="T4" fmla="*/ 1361 w 2723"/>
              <a:gd name="T5" fmla="*/ 2721 h 2722"/>
              <a:gd name="T6" fmla="*/ 0 w 2723"/>
              <a:gd name="T7" fmla="*/ 1361 h 2722"/>
              <a:gd name="T8" fmla="*/ 1361 w 2723"/>
              <a:gd name="T9" fmla="*/ 0 h 2722"/>
              <a:gd name="T10" fmla="*/ 2722 w 2723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3" h="2722">
                <a:moveTo>
                  <a:pt x="2722" y="1361"/>
                </a:moveTo>
                <a:lnTo>
                  <a:pt x="2722" y="1361"/>
                </a:lnTo>
                <a:cubicBezTo>
                  <a:pt x="2722" y="2115"/>
                  <a:pt x="2106" y="2721"/>
                  <a:pt x="1361" y="2721"/>
                </a:cubicBezTo>
                <a:cubicBezTo>
                  <a:pt x="607" y="2721"/>
                  <a:pt x="0" y="2115"/>
                  <a:pt x="0" y="1361"/>
                </a:cubicBezTo>
                <a:cubicBezTo>
                  <a:pt x="0" y="615"/>
                  <a:pt x="607" y="0"/>
                  <a:pt x="1361" y="0"/>
                </a:cubicBezTo>
                <a:cubicBezTo>
                  <a:pt x="2106" y="0"/>
                  <a:pt x="2722" y="615"/>
                  <a:pt x="2722" y="1361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51" name="Freeform 42">
            <a:extLst>
              <a:ext uri="{FF2B5EF4-FFF2-40B4-BE49-F238E27FC236}">
                <a16:creationId xmlns:a16="http://schemas.microsoft.com/office/drawing/2014/main" id="{7D33C12F-4076-6E40-BF56-9FACF9CAF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054" y="9366540"/>
            <a:ext cx="2826973" cy="2826972"/>
          </a:xfrm>
          <a:custGeom>
            <a:avLst/>
            <a:gdLst>
              <a:gd name="T0" fmla="*/ 2722 w 2723"/>
              <a:gd name="T1" fmla="*/ 1361 h 2722"/>
              <a:gd name="T2" fmla="*/ 2722 w 2723"/>
              <a:gd name="T3" fmla="*/ 1361 h 2722"/>
              <a:gd name="T4" fmla="*/ 1361 w 2723"/>
              <a:gd name="T5" fmla="*/ 2721 h 2722"/>
              <a:gd name="T6" fmla="*/ 0 w 2723"/>
              <a:gd name="T7" fmla="*/ 1361 h 2722"/>
              <a:gd name="T8" fmla="*/ 1361 w 2723"/>
              <a:gd name="T9" fmla="*/ 0 h 2722"/>
              <a:gd name="T10" fmla="*/ 2722 w 2723"/>
              <a:gd name="T11" fmla="*/ 1361 h 2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23" h="2722">
                <a:moveTo>
                  <a:pt x="2722" y="1361"/>
                </a:moveTo>
                <a:lnTo>
                  <a:pt x="2722" y="1361"/>
                </a:lnTo>
                <a:cubicBezTo>
                  <a:pt x="2722" y="2115"/>
                  <a:pt x="2115" y="2721"/>
                  <a:pt x="1361" y="2721"/>
                </a:cubicBezTo>
                <a:cubicBezTo>
                  <a:pt x="607" y="2721"/>
                  <a:pt x="0" y="2115"/>
                  <a:pt x="0" y="1361"/>
                </a:cubicBezTo>
                <a:cubicBezTo>
                  <a:pt x="0" y="615"/>
                  <a:pt x="607" y="0"/>
                  <a:pt x="1361" y="0"/>
                </a:cubicBezTo>
                <a:cubicBezTo>
                  <a:pt x="2115" y="0"/>
                  <a:pt x="2722" y="615"/>
                  <a:pt x="2722" y="1361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89" name="Freeform 478">
            <a:extLst>
              <a:ext uri="{FF2B5EF4-FFF2-40B4-BE49-F238E27FC236}">
                <a16:creationId xmlns:a16="http://schemas.microsoft.com/office/drawing/2014/main" id="{94185695-D32C-0F40-955A-BD2F74614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922" y="9957591"/>
            <a:ext cx="36654" cy="613962"/>
          </a:xfrm>
          <a:custGeom>
            <a:avLst/>
            <a:gdLst>
              <a:gd name="T0" fmla="*/ 17 w 35"/>
              <a:gd name="T1" fmla="*/ 589 h 590"/>
              <a:gd name="T2" fmla="*/ 17 w 35"/>
              <a:gd name="T3" fmla="*/ 589 h 590"/>
              <a:gd name="T4" fmla="*/ 0 w 35"/>
              <a:gd name="T5" fmla="*/ 572 h 590"/>
              <a:gd name="T6" fmla="*/ 0 w 35"/>
              <a:gd name="T7" fmla="*/ 17 h 590"/>
              <a:gd name="T8" fmla="*/ 17 w 35"/>
              <a:gd name="T9" fmla="*/ 0 h 590"/>
              <a:gd name="T10" fmla="*/ 34 w 35"/>
              <a:gd name="T11" fmla="*/ 17 h 590"/>
              <a:gd name="T12" fmla="*/ 34 w 35"/>
              <a:gd name="T13" fmla="*/ 572 h 590"/>
              <a:gd name="T14" fmla="*/ 17 w 35"/>
              <a:gd name="T15" fmla="*/ 589 h 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" h="590">
                <a:moveTo>
                  <a:pt x="17" y="589"/>
                </a:moveTo>
                <a:lnTo>
                  <a:pt x="17" y="589"/>
                </a:lnTo>
                <a:cubicBezTo>
                  <a:pt x="8" y="589"/>
                  <a:pt x="0" y="580"/>
                  <a:pt x="0" y="572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8"/>
                  <a:pt x="8" y="0"/>
                  <a:pt x="17" y="0"/>
                </a:cubicBezTo>
                <a:cubicBezTo>
                  <a:pt x="34" y="0"/>
                  <a:pt x="34" y="8"/>
                  <a:pt x="34" y="17"/>
                </a:cubicBezTo>
                <a:cubicBezTo>
                  <a:pt x="34" y="572"/>
                  <a:pt x="34" y="572"/>
                  <a:pt x="34" y="572"/>
                </a:cubicBezTo>
                <a:cubicBezTo>
                  <a:pt x="34" y="580"/>
                  <a:pt x="34" y="589"/>
                  <a:pt x="17" y="58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0" name="Freeform 479">
            <a:extLst>
              <a:ext uri="{FF2B5EF4-FFF2-40B4-BE49-F238E27FC236}">
                <a16:creationId xmlns:a16="http://schemas.microsoft.com/office/drawing/2014/main" id="{90D9A731-B01A-904E-957D-C4DB3E839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922" y="10104209"/>
            <a:ext cx="297819" cy="137454"/>
          </a:xfrm>
          <a:custGeom>
            <a:avLst/>
            <a:gdLst>
              <a:gd name="T0" fmla="*/ 268 w 287"/>
              <a:gd name="T1" fmla="*/ 130 h 131"/>
              <a:gd name="T2" fmla="*/ 268 w 287"/>
              <a:gd name="T3" fmla="*/ 130 h 131"/>
              <a:gd name="T4" fmla="*/ 17 w 287"/>
              <a:gd name="T5" fmla="*/ 130 h 131"/>
              <a:gd name="T6" fmla="*/ 0 w 287"/>
              <a:gd name="T7" fmla="*/ 113 h 131"/>
              <a:gd name="T8" fmla="*/ 0 w 287"/>
              <a:gd name="T9" fmla="*/ 18 h 131"/>
              <a:gd name="T10" fmla="*/ 17 w 287"/>
              <a:gd name="T11" fmla="*/ 0 h 131"/>
              <a:gd name="T12" fmla="*/ 268 w 287"/>
              <a:gd name="T13" fmla="*/ 0 h 131"/>
              <a:gd name="T14" fmla="*/ 286 w 287"/>
              <a:gd name="T15" fmla="*/ 18 h 131"/>
              <a:gd name="T16" fmla="*/ 286 w 287"/>
              <a:gd name="T17" fmla="*/ 113 h 131"/>
              <a:gd name="T18" fmla="*/ 268 w 287"/>
              <a:gd name="T19" fmla="*/ 130 h 131"/>
              <a:gd name="T20" fmla="*/ 34 w 287"/>
              <a:gd name="T21" fmla="*/ 96 h 131"/>
              <a:gd name="T22" fmla="*/ 34 w 287"/>
              <a:gd name="T23" fmla="*/ 96 h 131"/>
              <a:gd name="T24" fmla="*/ 251 w 287"/>
              <a:gd name="T25" fmla="*/ 96 h 131"/>
              <a:gd name="T26" fmla="*/ 251 w 287"/>
              <a:gd name="T27" fmla="*/ 35 h 131"/>
              <a:gd name="T28" fmla="*/ 34 w 287"/>
              <a:gd name="T29" fmla="*/ 35 h 131"/>
              <a:gd name="T30" fmla="*/ 34 w 287"/>
              <a:gd name="T31" fmla="*/ 96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7" h="131">
                <a:moveTo>
                  <a:pt x="268" y="130"/>
                </a:moveTo>
                <a:lnTo>
                  <a:pt x="268" y="130"/>
                </a:lnTo>
                <a:cubicBezTo>
                  <a:pt x="17" y="130"/>
                  <a:pt x="17" y="130"/>
                  <a:pt x="17" y="130"/>
                </a:cubicBezTo>
                <a:cubicBezTo>
                  <a:pt x="8" y="130"/>
                  <a:pt x="0" y="122"/>
                  <a:pt x="0" y="11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268" y="0"/>
                  <a:pt x="268" y="0"/>
                  <a:pt x="268" y="0"/>
                </a:cubicBezTo>
                <a:cubicBezTo>
                  <a:pt x="277" y="0"/>
                  <a:pt x="286" y="9"/>
                  <a:pt x="286" y="18"/>
                </a:cubicBezTo>
                <a:cubicBezTo>
                  <a:pt x="286" y="113"/>
                  <a:pt x="286" y="113"/>
                  <a:pt x="286" y="113"/>
                </a:cubicBezTo>
                <a:cubicBezTo>
                  <a:pt x="286" y="122"/>
                  <a:pt x="277" y="130"/>
                  <a:pt x="268" y="130"/>
                </a:cubicBezTo>
                <a:close/>
                <a:moveTo>
                  <a:pt x="34" y="96"/>
                </a:moveTo>
                <a:lnTo>
                  <a:pt x="34" y="96"/>
                </a:lnTo>
                <a:cubicBezTo>
                  <a:pt x="251" y="96"/>
                  <a:pt x="251" y="96"/>
                  <a:pt x="251" y="96"/>
                </a:cubicBezTo>
                <a:cubicBezTo>
                  <a:pt x="251" y="35"/>
                  <a:pt x="251" y="35"/>
                  <a:pt x="251" y="35"/>
                </a:cubicBezTo>
                <a:cubicBezTo>
                  <a:pt x="34" y="35"/>
                  <a:pt x="34" y="35"/>
                  <a:pt x="34" y="35"/>
                </a:cubicBezTo>
                <a:lnTo>
                  <a:pt x="34" y="9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1" name="Freeform 480">
            <a:extLst>
              <a:ext uri="{FF2B5EF4-FFF2-40B4-BE49-F238E27FC236}">
                <a16:creationId xmlns:a16="http://schemas.microsoft.com/office/drawing/2014/main" id="{E235CA06-59B8-6A42-968C-F0009DCAE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922" y="10200428"/>
            <a:ext cx="426109" cy="128291"/>
          </a:xfrm>
          <a:custGeom>
            <a:avLst/>
            <a:gdLst>
              <a:gd name="T0" fmla="*/ 390 w 408"/>
              <a:gd name="T1" fmla="*/ 121 h 122"/>
              <a:gd name="T2" fmla="*/ 390 w 408"/>
              <a:gd name="T3" fmla="*/ 121 h 122"/>
              <a:gd name="T4" fmla="*/ 17 w 408"/>
              <a:gd name="T5" fmla="*/ 121 h 122"/>
              <a:gd name="T6" fmla="*/ 0 w 408"/>
              <a:gd name="T7" fmla="*/ 104 h 122"/>
              <a:gd name="T8" fmla="*/ 0 w 408"/>
              <a:gd name="T9" fmla="*/ 17 h 122"/>
              <a:gd name="T10" fmla="*/ 17 w 408"/>
              <a:gd name="T11" fmla="*/ 0 h 122"/>
              <a:gd name="T12" fmla="*/ 390 w 408"/>
              <a:gd name="T13" fmla="*/ 0 h 122"/>
              <a:gd name="T14" fmla="*/ 407 w 408"/>
              <a:gd name="T15" fmla="*/ 17 h 122"/>
              <a:gd name="T16" fmla="*/ 407 w 408"/>
              <a:gd name="T17" fmla="*/ 104 h 122"/>
              <a:gd name="T18" fmla="*/ 390 w 408"/>
              <a:gd name="T19" fmla="*/ 121 h 122"/>
              <a:gd name="T20" fmla="*/ 34 w 408"/>
              <a:gd name="T21" fmla="*/ 86 h 122"/>
              <a:gd name="T22" fmla="*/ 34 w 408"/>
              <a:gd name="T23" fmla="*/ 86 h 122"/>
              <a:gd name="T24" fmla="*/ 372 w 408"/>
              <a:gd name="T25" fmla="*/ 86 h 122"/>
              <a:gd name="T26" fmla="*/ 372 w 408"/>
              <a:gd name="T27" fmla="*/ 34 h 122"/>
              <a:gd name="T28" fmla="*/ 34 w 408"/>
              <a:gd name="T29" fmla="*/ 34 h 122"/>
              <a:gd name="T30" fmla="*/ 34 w 408"/>
              <a:gd name="T31" fmla="*/ 86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8" h="122">
                <a:moveTo>
                  <a:pt x="390" y="121"/>
                </a:moveTo>
                <a:lnTo>
                  <a:pt x="390" y="121"/>
                </a:lnTo>
                <a:cubicBezTo>
                  <a:pt x="17" y="121"/>
                  <a:pt x="17" y="121"/>
                  <a:pt x="17" y="121"/>
                </a:cubicBezTo>
                <a:cubicBezTo>
                  <a:pt x="8" y="121"/>
                  <a:pt x="0" y="121"/>
                  <a:pt x="0" y="104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8"/>
                  <a:pt x="8" y="0"/>
                  <a:pt x="17" y="0"/>
                </a:cubicBezTo>
                <a:cubicBezTo>
                  <a:pt x="390" y="0"/>
                  <a:pt x="390" y="0"/>
                  <a:pt x="390" y="0"/>
                </a:cubicBezTo>
                <a:cubicBezTo>
                  <a:pt x="399" y="0"/>
                  <a:pt x="407" y="8"/>
                  <a:pt x="407" y="17"/>
                </a:cubicBezTo>
                <a:cubicBezTo>
                  <a:pt x="407" y="104"/>
                  <a:pt x="407" y="104"/>
                  <a:pt x="407" y="104"/>
                </a:cubicBezTo>
                <a:cubicBezTo>
                  <a:pt x="407" y="121"/>
                  <a:pt x="399" y="121"/>
                  <a:pt x="390" y="121"/>
                </a:cubicBezTo>
                <a:close/>
                <a:moveTo>
                  <a:pt x="34" y="86"/>
                </a:moveTo>
                <a:lnTo>
                  <a:pt x="34" y="86"/>
                </a:lnTo>
                <a:cubicBezTo>
                  <a:pt x="372" y="86"/>
                  <a:pt x="372" y="86"/>
                  <a:pt x="372" y="86"/>
                </a:cubicBezTo>
                <a:cubicBezTo>
                  <a:pt x="372" y="34"/>
                  <a:pt x="372" y="34"/>
                  <a:pt x="372" y="34"/>
                </a:cubicBezTo>
                <a:cubicBezTo>
                  <a:pt x="34" y="34"/>
                  <a:pt x="34" y="34"/>
                  <a:pt x="34" y="34"/>
                </a:cubicBezTo>
                <a:lnTo>
                  <a:pt x="34" y="8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2" name="Freeform 481">
            <a:extLst>
              <a:ext uri="{FF2B5EF4-FFF2-40B4-BE49-F238E27FC236}">
                <a16:creationId xmlns:a16="http://schemas.microsoft.com/office/drawing/2014/main" id="{A718D288-3181-F54D-942F-1FDE6AA7D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922" y="10292064"/>
            <a:ext cx="380291" cy="137454"/>
          </a:xfrm>
          <a:custGeom>
            <a:avLst/>
            <a:gdLst>
              <a:gd name="T0" fmla="*/ 346 w 365"/>
              <a:gd name="T1" fmla="*/ 130 h 131"/>
              <a:gd name="T2" fmla="*/ 346 w 365"/>
              <a:gd name="T3" fmla="*/ 130 h 131"/>
              <a:gd name="T4" fmla="*/ 17 w 365"/>
              <a:gd name="T5" fmla="*/ 130 h 131"/>
              <a:gd name="T6" fmla="*/ 0 w 365"/>
              <a:gd name="T7" fmla="*/ 113 h 131"/>
              <a:gd name="T8" fmla="*/ 0 w 365"/>
              <a:gd name="T9" fmla="*/ 18 h 131"/>
              <a:gd name="T10" fmla="*/ 17 w 365"/>
              <a:gd name="T11" fmla="*/ 0 h 131"/>
              <a:gd name="T12" fmla="*/ 346 w 365"/>
              <a:gd name="T13" fmla="*/ 0 h 131"/>
              <a:gd name="T14" fmla="*/ 364 w 365"/>
              <a:gd name="T15" fmla="*/ 18 h 131"/>
              <a:gd name="T16" fmla="*/ 364 w 365"/>
              <a:gd name="T17" fmla="*/ 113 h 131"/>
              <a:gd name="T18" fmla="*/ 346 w 365"/>
              <a:gd name="T19" fmla="*/ 130 h 131"/>
              <a:gd name="T20" fmla="*/ 34 w 365"/>
              <a:gd name="T21" fmla="*/ 96 h 131"/>
              <a:gd name="T22" fmla="*/ 34 w 365"/>
              <a:gd name="T23" fmla="*/ 96 h 131"/>
              <a:gd name="T24" fmla="*/ 329 w 365"/>
              <a:gd name="T25" fmla="*/ 96 h 131"/>
              <a:gd name="T26" fmla="*/ 329 w 365"/>
              <a:gd name="T27" fmla="*/ 35 h 131"/>
              <a:gd name="T28" fmla="*/ 34 w 365"/>
              <a:gd name="T29" fmla="*/ 35 h 131"/>
              <a:gd name="T30" fmla="*/ 34 w 365"/>
              <a:gd name="T31" fmla="*/ 96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65" h="131">
                <a:moveTo>
                  <a:pt x="346" y="130"/>
                </a:moveTo>
                <a:lnTo>
                  <a:pt x="346" y="130"/>
                </a:lnTo>
                <a:cubicBezTo>
                  <a:pt x="17" y="130"/>
                  <a:pt x="17" y="130"/>
                  <a:pt x="17" y="130"/>
                </a:cubicBezTo>
                <a:cubicBezTo>
                  <a:pt x="8" y="130"/>
                  <a:pt x="0" y="122"/>
                  <a:pt x="0" y="11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55" y="0"/>
                  <a:pt x="364" y="9"/>
                  <a:pt x="364" y="18"/>
                </a:cubicBezTo>
                <a:cubicBezTo>
                  <a:pt x="364" y="113"/>
                  <a:pt x="364" y="113"/>
                  <a:pt x="364" y="113"/>
                </a:cubicBezTo>
                <a:cubicBezTo>
                  <a:pt x="364" y="122"/>
                  <a:pt x="355" y="130"/>
                  <a:pt x="346" y="130"/>
                </a:cubicBezTo>
                <a:close/>
                <a:moveTo>
                  <a:pt x="34" y="96"/>
                </a:moveTo>
                <a:lnTo>
                  <a:pt x="34" y="96"/>
                </a:lnTo>
                <a:cubicBezTo>
                  <a:pt x="329" y="96"/>
                  <a:pt x="329" y="96"/>
                  <a:pt x="329" y="96"/>
                </a:cubicBezTo>
                <a:cubicBezTo>
                  <a:pt x="329" y="35"/>
                  <a:pt x="329" y="35"/>
                  <a:pt x="329" y="35"/>
                </a:cubicBezTo>
                <a:cubicBezTo>
                  <a:pt x="34" y="35"/>
                  <a:pt x="34" y="35"/>
                  <a:pt x="34" y="35"/>
                </a:cubicBezTo>
                <a:lnTo>
                  <a:pt x="34" y="9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3" name="Freeform 482">
            <a:extLst>
              <a:ext uri="{FF2B5EF4-FFF2-40B4-BE49-F238E27FC236}">
                <a16:creationId xmlns:a16="http://schemas.microsoft.com/office/drawing/2014/main" id="{4A7A5A99-9F75-2F4B-941D-4E167E9C3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1214" y="9893446"/>
            <a:ext cx="279489" cy="659780"/>
          </a:xfrm>
          <a:custGeom>
            <a:avLst/>
            <a:gdLst>
              <a:gd name="T0" fmla="*/ 190 w 269"/>
              <a:gd name="T1" fmla="*/ 633 h 634"/>
              <a:gd name="T2" fmla="*/ 190 w 269"/>
              <a:gd name="T3" fmla="*/ 633 h 634"/>
              <a:gd name="T4" fmla="*/ 182 w 269"/>
              <a:gd name="T5" fmla="*/ 633 h 634"/>
              <a:gd name="T6" fmla="*/ 182 w 269"/>
              <a:gd name="T7" fmla="*/ 633 h 634"/>
              <a:gd name="T8" fmla="*/ 182 w 269"/>
              <a:gd name="T9" fmla="*/ 633 h 634"/>
              <a:gd name="T10" fmla="*/ 52 w 269"/>
              <a:gd name="T11" fmla="*/ 503 h 634"/>
              <a:gd name="T12" fmla="*/ 0 w 269"/>
              <a:gd name="T13" fmla="*/ 321 h 634"/>
              <a:gd name="T14" fmla="*/ 78 w 269"/>
              <a:gd name="T15" fmla="*/ 95 h 634"/>
              <a:gd name="T16" fmla="*/ 182 w 269"/>
              <a:gd name="T17" fmla="*/ 9 h 634"/>
              <a:gd name="T18" fmla="*/ 199 w 269"/>
              <a:gd name="T19" fmla="*/ 9 h 634"/>
              <a:gd name="T20" fmla="*/ 268 w 269"/>
              <a:gd name="T21" fmla="*/ 130 h 634"/>
              <a:gd name="T22" fmla="*/ 260 w 269"/>
              <a:gd name="T23" fmla="*/ 148 h 634"/>
              <a:gd name="T24" fmla="*/ 190 w 269"/>
              <a:gd name="T25" fmla="*/ 217 h 634"/>
              <a:gd name="T26" fmla="*/ 164 w 269"/>
              <a:gd name="T27" fmla="*/ 321 h 634"/>
              <a:gd name="T28" fmla="*/ 260 w 269"/>
              <a:gd name="T29" fmla="*/ 494 h 634"/>
              <a:gd name="T30" fmla="*/ 268 w 269"/>
              <a:gd name="T31" fmla="*/ 511 h 634"/>
              <a:gd name="T32" fmla="*/ 199 w 269"/>
              <a:gd name="T33" fmla="*/ 633 h 634"/>
              <a:gd name="T34" fmla="*/ 190 w 269"/>
              <a:gd name="T35" fmla="*/ 633 h 634"/>
              <a:gd name="T36" fmla="*/ 182 w 269"/>
              <a:gd name="T37" fmla="*/ 35 h 634"/>
              <a:gd name="T38" fmla="*/ 182 w 269"/>
              <a:gd name="T39" fmla="*/ 35 h 634"/>
              <a:gd name="T40" fmla="*/ 95 w 269"/>
              <a:gd name="T41" fmla="*/ 113 h 634"/>
              <a:gd name="T42" fmla="*/ 26 w 269"/>
              <a:gd name="T43" fmla="*/ 321 h 634"/>
              <a:gd name="T44" fmla="*/ 69 w 269"/>
              <a:gd name="T45" fmla="*/ 485 h 634"/>
              <a:gd name="T46" fmla="*/ 182 w 269"/>
              <a:gd name="T47" fmla="*/ 607 h 634"/>
              <a:gd name="T48" fmla="*/ 242 w 269"/>
              <a:gd name="T49" fmla="*/ 503 h 634"/>
              <a:gd name="T50" fmla="*/ 138 w 269"/>
              <a:gd name="T51" fmla="*/ 321 h 634"/>
              <a:gd name="T52" fmla="*/ 173 w 269"/>
              <a:gd name="T53" fmla="*/ 208 h 634"/>
              <a:gd name="T54" fmla="*/ 242 w 269"/>
              <a:gd name="T55" fmla="*/ 139 h 634"/>
              <a:gd name="T56" fmla="*/ 182 w 269"/>
              <a:gd name="T57" fmla="*/ 35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69" h="634">
                <a:moveTo>
                  <a:pt x="190" y="633"/>
                </a:moveTo>
                <a:lnTo>
                  <a:pt x="190" y="633"/>
                </a:lnTo>
                <a:cubicBezTo>
                  <a:pt x="182" y="633"/>
                  <a:pt x="182" y="633"/>
                  <a:pt x="182" y="633"/>
                </a:cubicBezTo>
                <a:lnTo>
                  <a:pt x="182" y="633"/>
                </a:lnTo>
                <a:lnTo>
                  <a:pt x="182" y="633"/>
                </a:lnTo>
                <a:cubicBezTo>
                  <a:pt x="121" y="598"/>
                  <a:pt x="78" y="555"/>
                  <a:pt x="52" y="503"/>
                </a:cubicBezTo>
                <a:cubicBezTo>
                  <a:pt x="17" y="451"/>
                  <a:pt x="0" y="381"/>
                  <a:pt x="0" y="321"/>
                </a:cubicBezTo>
                <a:cubicBezTo>
                  <a:pt x="0" y="234"/>
                  <a:pt x="26" y="165"/>
                  <a:pt x="78" y="95"/>
                </a:cubicBezTo>
                <a:cubicBezTo>
                  <a:pt x="121" y="35"/>
                  <a:pt x="173" y="9"/>
                  <a:pt x="182" y="9"/>
                </a:cubicBezTo>
                <a:cubicBezTo>
                  <a:pt x="190" y="0"/>
                  <a:pt x="190" y="9"/>
                  <a:pt x="199" y="9"/>
                </a:cubicBezTo>
                <a:cubicBezTo>
                  <a:pt x="268" y="130"/>
                  <a:pt x="268" y="130"/>
                  <a:pt x="268" y="130"/>
                </a:cubicBezTo>
                <a:cubicBezTo>
                  <a:pt x="268" y="139"/>
                  <a:pt x="268" y="148"/>
                  <a:pt x="260" y="148"/>
                </a:cubicBezTo>
                <a:cubicBezTo>
                  <a:pt x="234" y="165"/>
                  <a:pt x="208" y="191"/>
                  <a:pt x="190" y="217"/>
                </a:cubicBezTo>
                <a:cubicBezTo>
                  <a:pt x="173" y="252"/>
                  <a:pt x="164" y="286"/>
                  <a:pt x="164" y="321"/>
                </a:cubicBezTo>
                <a:cubicBezTo>
                  <a:pt x="164" y="390"/>
                  <a:pt x="199" y="451"/>
                  <a:pt x="260" y="494"/>
                </a:cubicBezTo>
                <a:cubicBezTo>
                  <a:pt x="268" y="494"/>
                  <a:pt x="268" y="503"/>
                  <a:pt x="268" y="511"/>
                </a:cubicBezTo>
                <a:cubicBezTo>
                  <a:pt x="199" y="633"/>
                  <a:pt x="199" y="633"/>
                  <a:pt x="199" y="633"/>
                </a:cubicBezTo>
                <a:lnTo>
                  <a:pt x="190" y="633"/>
                </a:lnTo>
                <a:close/>
                <a:moveTo>
                  <a:pt x="182" y="35"/>
                </a:moveTo>
                <a:lnTo>
                  <a:pt x="182" y="35"/>
                </a:lnTo>
                <a:cubicBezTo>
                  <a:pt x="164" y="44"/>
                  <a:pt x="130" y="69"/>
                  <a:pt x="95" y="113"/>
                </a:cubicBezTo>
                <a:cubicBezTo>
                  <a:pt x="52" y="173"/>
                  <a:pt x="26" y="243"/>
                  <a:pt x="26" y="321"/>
                </a:cubicBezTo>
                <a:cubicBezTo>
                  <a:pt x="26" y="381"/>
                  <a:pt x="43" y="442"/>
                  <a:pt x="69" y="485"/>
                </a:cubicBezTo>
                <a:cubicBezTo>
                  <a:pt x="95" y="537"/>
                  <a:pt x="138" y="572"/>
                  <a:pt x="182" y="607"/>
                </a:cubicBezTo>
                <a:cubicBezTo>
                  <a:pt x="242" y="503"/>
                  <a:pt x="242" y="503"/>
                  <a:pt x="242" y="503"/>
                </a:cubicBezTo>
                <a:cubicBezTo>
                  <a:pt x="173" y="468"/>
                  <a:pt x="138" y="399"/>
                  <a:pt x="138" y="321"/>
                </a:cubicBezTo>
                <a:cubicBezTo>
                  <a:pt x="138" y="277"/>
                  <a:pt x="147" y="243"/>
                  <a:pt x="173" y="208"/>
                </a:cubicBezTo>
                <a:cubicBezTo>
                  <a:pt x="190" y="182"/>
                  <a:pt x="208" y="156"/>
                  <a:pt x="242" y="139"/>
                </a:cubicBezTo>
                <a:lnTo>
                  <a:pt x="182" y="3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4" name="Freeform 483">
            <a:extLst>
              <a:ext uri="{FF2B5EF4-FFF2-40B4-BE49-F238E27FC236}">
                <a16:creationId xmlns:a16="http://schemas.microsoft.com/office/drawing/2014/main" id="{7D45B2F6-9C0F-4D45-85DC-0A2A349E8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305" y="9824720"/>
            <a:ext cx="568144" cy="398616"/>
          </a:xfrm>
          <a:custGeom>
            <a:avLst/>
            <a:gdLst>
              <a:gd name="T0" fmla="*/ 398 w 546"/>
              <a:gd name="T1" fmla="*/ 381 h 382"/>
              <a:gd name="T2" fmla="*/ 398 w 546"/>
              <a:gd name="T3" fmla="*/ 381 h 382"/>
              <a:gd name="T4" fmla="*/ 381 w 546"/>
              <a:gd name="T5" fmla="*/ 372 h 382"/>
              <a:gd name="T6" fmla="*/ 381 w 546"/>
              <a:gd name="T7" fmla="*/ 364 h 382"/>
              <a:gd name="T8" fmla="*/ 320 w 546"/>
              <a:gd name="T9" fmla="*/ 225 h 382"/>
              <a:gd name="T10" fmla="*/ 181 w 546"/>
              <a:gd name="T11" fmla="*/ 173 h 382"/>
              <a:gd name="T12" fmla="*/ 86 w 546"/>
              <a:gd name="T13" fmla="*/ 199 h 382"/>
              <a:gd name="T14" fmla="*/ 77 w 546"/>
              <a:gd name="T15" fmla="*/ 199 h 382"/>
              <a:gd name="T16" fmla="*/ 69 w 546"/>
              <a:gd name="T17" fmla="*/ 190 h 382"/>
              <a:gd name="T18" fmla="*/ 0 w 546"/>
              <a:gd name="T19" fmla="*/ 69 h 382"/>
              <a:gd name="T20" fmla="*/ 0 w 546"/>
              <a:gd name="T21" fmla="*/ 60 h 382"/>
              <a:gd name="T22" fmla="*/ 8 w 546"/>
              <a:gd name="T23" fmla="*/ 52 h 382"/>
              <a:gd name="T24" fmla="*/ 173 w 546"/>
              <a:gd name="T25" fmla="*/ 0 h 382"/>
              <a:gd name="T26" fmla="*/ 173 w 546"/>
              <a:gd name="T27" fmla="*/ 0 h 382"/>
              <a:gd name="T28" fmla="*/ 181 w 546"/>
              <a:gd name="T29" fmla="*/ 0 h 382"/>
              <a:gd name="T30" fmla="*/ 181 w 546"/>
              <a:gd name="T31" fmla="*/ 0 h 382"/>
              <a:gd name="T32" fmla="*/ 181 w 546"/>
              <a:gd name="T33" fmla="*/ 0 h 382"/>
              <a:gd name="T34" fmla="*/ 441 w 546"/>
              <a:gd name="T35" fmla="*/ 113 h 382"/>
              <a:gd name="T36" fmla="*/ 520 w 546"/>
              <a:gd name="T37" fmla="*/ 225 h 382"/>
              <a:gd name="T38" fmla="*/ 545 w 546"/>
              <a:gd name="T39" fmla="*/ 364 h 382"/>
              <a:gd name="T40" fmla="*/ 545 w 546"/>
              <a:gd name="T41" fmla="*/ 372 h 382"/>
              <a:gd name="T42" fmla="*/ 537 w 546"/>
              <a:gd name="T43" fmla="*/ 381 h 382"/>
              <a:gd name="T44" fmla="*/ 398 w 546"/>
              <a:gd name="T45" fmla="*/ 381 h 382"/>
              <a:gd name="T46" fmla="*/ 181 w 546"/>
              <a:gd name="T47" fmla="*/ 138 h 382"/>
              <a:gd name="T48" fmla="*/ 181 w 546"/>
              <a:gd name="T49" fmla="*/ 138 h 382"/>
              <a:gd name="T50" fmla="*/ 346 w 546"/>
              <a:gd name="T51" fmla="*/ 208 h 382"/>
              <a:gd name="T52" fmla="*/ 407 w 546"/>
              <a:gd name="T53" fmla="*/ 355 h 382"/>
              <a:gd name="T54" fmla="*/ 520 w 546"/>
              <a:gd name="T55" fmla="*/ 346 h 382"/>
              <a:gd name="T56" fmla="*/ 424 w 546"/>
              <a:gd name="T57" fmla="*/ 130 h 382"/>
              <a:gd name="T58" fmla="*/ 181 w 546"/>
              <a:gd name="T59" fmla="*/ 34 h 382"/>
              <a:gd name="T60" fmla="*/ 181 w 546"/>
              <a:gd name="T61" fmla="*/ 34 h 382"/>
              <a:gd name="T62" fmla="*/ 181 w 546"/>
              <a:gd name="T63" fmla="*/ 34 h 382"/>
              <a:gd name="T64" fmla="*/ 173 w 546"/>
              <a:gd name="T65" fmla="*/ 34 h 382"/>
              <a:gd name="T66" fmla="*/ 173 w 546"/>
              <a:gd name="T67" fmla="*/ 34 h 382"/>
              <a:gd name="T68" fmla="*/ 25 w 546"/>
              <a:gd name="T69" fmla="*/ 69 h 382"/>
              <a:gd name="T70" fmla="*/ 86 w 546"/>
              <a:gd name="T71" fmla="*/ 164 h 382"/>
              <a:gd name="T72" fmla="*/ 181 w 546"/>
              <a:gd name="T73" fmla="*/ 138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46" h="382">
                <a:moveTo>
                  <a:pt x="398" y="381"/>
                </a:moveTo>
                <a:lnTo>
                  <a:pt x="398" y="381"/>
                </a:lnTo>
                <a:cubicBezTo>
                  <a:pt x="390" y="381"/>
                  <a:pt x="390" y="372"/>
                  <a:pt x="381" y="372"/>
                </a:cubicBezTo>
                <a:lnTo>
                  <a:pt x="381" y="364"/>
                </a:lnTo>
                <a:cubicBezTo>
                  <a:pt x="381" y="312"/>
                  <a:pt x="363" y="260"/>
                  <a:pt x="320" y="225"/>
                </a:cubicBezTo>
                <a:cubicBezTo>
                  <a:pt x="286" y="190"/>
                  <a:pt x="233" y="173"/>
                  <a:pt x="181" y="173"/>
                </a:cubicBezTo>
                <a:cubicBezTo>
                  <a:pt x="147" y="173"/>
                  <a:pt x="121" y="182"/>
                  <a:pt x="86" y="199"/>
                </a:cubicBezTo>
                <a:lnTo>
                  <a:pt x="77" y="199"/>
                </a:lnTo>
                <a:lnTo>
                  <a:pt x="69" y="190"/>
                </a:lnTo>
                <a:cubicBezTo>
                  <a:pt x="0" y="69"/>
                  <a:pt x="0" y="69"/>
                  <a:pt x="0" y="69"/>
                </a:cubicBezTo>
                <a:lnTo>
                  <a:pt x="0" y="60"/>
                </a:lnTo>
                <a:cubicBezTo>
                  <a:pt x="0" y="60"/>
                  <a:pt x="0" y="52"/>
                  <a:pt x="8" y="52"/>
                </a:cubicBezTo>
                <a:cubicBezTo>
                  <a:pt x="51" y="26"/>
                  <a:pt x="112" y="8"/>
                  <a:pt x="173" y="0"/>
                </a:cubicBezTo>
                <a:lnTo>
                  <a:pt x="173" y="0"/>
                </a:lnTo>
                <a:cubicBezTo>
                  <a:pt x="173" y="0"/>
                  <a:pt x="173" y="0"/>
                  <a:pt x="181" y="0"/>
                </a:cubicBezTo>
                <a:lnTo>
                  <a:pt x="181" y="0"/>
                </a:lnTo>
                <a:lnTo>
                  <a:pt x="181" y="0"/>
                </a:lnTo>
                <a:cubicBezTo>
                  <a:pt x="277" y="0"/>
                  <a:pt x="372" y="43"/>
                  <a:pt x="441" y="113"/>
                </a:cubicBezTo>
                <a:cubicBezTo>
                  <a:pt x="476" y="138"/>
                  <a:pt x="502" y="182"/>
                  <a:pt x="520" y="225"/>
                </a:cubicBezTo>
                <a:cubicBezTo>
                  <a:pt x="537" y="268"/>
                  <a:pt x="545" y="312"/>
                  <a:pt x="545" y="364"/>
                </a:cubicBezTo>
                <a:lnTo>
                  <a:pt x="545" y="372"/>
                </a:lnTo>
                <a:cubicBezTo>
                  <a:pt x="537" y="372"/>
                  <a:pt x="537" y="381"/>
                  <a:pt x="537" y="381"/>
                </a:cubicBezTo>
                <a:cubicBezTo>
                  <a:pt x="398" y="381"/>
                  <a:pt x="398" y="381"/>
                  <a:pt x="398" y="381"/>
                </a:cubicBezTo>
                <a:close/>
                <a:moveTo>
                  <a:pt x="181" y="138"/>
                </a:moveTo>
                <a:lnTo>
                  <a:pt x="181" y="138"/>
                </a:lnTo>
                <a:cubicBezTo>
                  <a:pt x="242" y="138"/>
                  <a:pt x="303" y="164"/>
                  <a:pt x="346" y="208"/>
                </a:cubicBezTo>
                <a:cubicBezTo>
                  <a:pt x="381" y="242"/>
                  <a:pt x="407" y="294"/>
                  <a:pt x="407" y="355"/>
                </a:cubicBezTo>
                <a:cubicBezTo>
                  <a:pt x="520" y="346"/>
                  <a:pt x="520" y="346"/>
                  <a:pt x="520" y="346"/>
                </a:cubicBezTo>
                <a:cubicBezTo>
                  <a:pt x="520" y="268"/>
                  <a:pt x="485" y="190"/>
                  <a:pt x="424" y="130"/>
                </a:cubicBezTo>
                <a:cubicBezTo>
                  <a:pt x="355" y="69"/>
                  <a:pt x="277" y="34"/>
                  <a:pt x="181" y="34"/>
                </a:cubicBezTo>
                <a:lnTo>
                  <a:pt x="181" y="34"/>
                </a:lnTo>
                <a:lnTo>
                  <a:pt x="181" y="34"/>
                </a:lnTo>
                <a:lnTo>
                  <a:pt x="173" y="34"/>
                </a:lnTo>
                <a:lnTo>
                  <a:pt x="173" y="34"/>
                </a:lnTo>
                <a:cubicBezTo>
                  <a:pt x="121" y="34"/>
                  <a:pt x="77" y="43"/>
                  <a:pt x="25" y="69"/>
                </a:cubicBezTo>
                <a:cubicBezTo>
                  <a:pt x="86" y="164"/>
                  <a:pt x="86" y="164"/>
                  <a:pt x="86" y="164"/>
                </a:cubicBezTo>
                <a:cubicBezTo>
                  <a:pt x="112" y="147"/>
                  <a:pt x="147" y="138"/>
                  <a:pt x="181" y="13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5" name="Freeform 484">
            <a:extLst>
              <a:ext uri="{FF2B5EF4-FFF2-40B4-BE49-F238E27FC236}">
                <a16:creationId xmlns:a16="http://schemas.microsoft.com/office/drawing/2014/main" id="{55E0395F-5B71-DA4C-8264-9EEAAB7E0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305" y="10237083"/>
            <a:ext cx="568144" cy="389452"/>
          </a:xfrm>
          <a:custGeom>
            <a:avLst/>
            <a:gdLst>
              <a:gd name="T0" fmla="*/ 181 w 546"/>
              <a:gd name="T1" fmla="*/ 373 h 374"/>
              <a:gd name="T2" fmla="*/ 181 w 546"/>
              <a:gd name="T3" fmla="*/ 373 h 374"/>
              <a:gd name="T4" fmla="*/ 138 w 546"/>
              <a:gd name="T5" fmla="*/ 373 h 374"/>
              <a:gd name="T6" fmla="*/ 8 w 546"/>
              <a:gd name="T7" fmla="*/ 330 h 374"/>
              <a:gd name="T8" fmla="*/ 0 w 546"/>
              <a:gd name="T9" fmla="*/ 321 h 374"/>
              <a:gd name="T10" fmla="*/ 0 w 546"/>
              <a:gd name="T11" fmla="*/ 312 h 374"/>
              <a:gd name="T12" fmla="*/ 69 w 546"/>
              <a:gd name="T13" fmla="*/ 191 h 374"/>
              <a:gd name="T14" fmla="*/ 77 w 546"/>
              <a:gd name="T15" fmla="*/ 182 h 374"/>
              <a:gd name="T16" fmla="*/ 86 w 546"/>
              <a:gd name="T17" fmla="*/ 182 h 374"/>
              <a:gd name="T18" fmla="*/ 181 w 546"/>
              <a:gd name="T19" fmla="*/ 208 h 374"/>
              <a:gd name="T20" fmla="*/ 381 w 546"/>
              <a:gd name="T21" fmla="*/ 18 h 374"/>
              <a:gd name="T22" fmla="*/ 398 w 546"/>
              <a:gd name="T23" fmla="*/ 0 h 374"/>
              <a:gd name="T24" fmla="*/ 537 w 546"/>
              <a:gd name="T25" fmla="*/ 0 h 374"/>
              <a:gd name="T26" fmla="*/ 545 w 546"/>
              <a:gd name="T27" fmla="*/ 18 h 374"/>
              <a:gd name="T28" fmla="*/ 545 w 546"/>
              <a:gd name="T29" fmla="*/ 27 h 374"/>
              <a:gd name="T30" fmla="*/ 545 w 546"/>
              <a:gd name="T31" fmla="*/ 27 h 374"/>
              <a:gd name="T32" fmla="*/ 545 w 546"/>
              <a:gd name="T33" fmla="*/ 27 h 374"/>
              <a:gd name="T34" fmla="*/ 545 w 546"/>
              <a:gd name="T35" fmla="*/ 27 h 374"/>
              <a:gd name="T36" fmla="*/ 545 w 546"/>
              <a:gd name="T37" fmla="*/ 27 h 374"/>
              <a:gd name="T38" fmla="*/ 502 w 546"/>
              <a:gd name="T39" fmla="*/ 191 h 374"/>
              <a:gd name="T40" fmla="*/ 407 w 546"/>
              <a:gd name="T41" fmla="*/ 304 h 374"/>
              <a:gd name="T42" fmla="*/ 277 w 546"/>
              <a:gd name="T43" fmla="*/ 364 h 374"/>
              <a:gd name="T44" fmla="*/ 181 w 546"/>
              <a:gd name="T45" fmla="*/ 373 h 374"/>
              <a:gd name="T46" fmla="*/ 34 w 546"/>
              <a:gd name="T47" fmla="*/ 312 h 374"/>
              <a:gd name="T48" fmla="*/ 34 w 546"/>
              <a:gd name="T49" fmla="*/ 312 h 374"/>
              <a:gd name="T50" fmla="*/ 277 w 546"/>
              <a:gd name="T51" fmla="*/ 339 h 374"/>
              <a:gd name="T52" fmla="*/ 476 w 546"/>
              <a:gd name="T53" fmla="*/ 182 h 374"/>
              <a:gd name="T54" fmla="*/ 520 w 546"/>
              <a:gd name="T55" fmla="*/ 27 h 374"/>
              <a:gd name="T56" fmla="*/ 520 w 546"/>
              <a:gd name="T57" fmla="*/ 27 h 374"/>
              <a:gd name="T58" fmla="*/ 520 w 546"/>
              <a:gd name="T59" fmla="*/ 27 h 374"/>
              <a:gd name="T60" fmla="*/ 520 w 546"/>
              <a:gd name="T61" fmla="*/ 27 h 374"/>
              <a:gd name="T62" fmla="*/ 407 w 546"/>
              <a:gd name="T63" fmla="*/ 27 h 374"/>
              <a:gd name="T64" fmla="*/ 181 w 546"/>
              <a:gd name="T65" fmla="*/ 235 h 374"/>
              <a:gd name="T66" fmla="*/ 86 w 546"/>
              <a:gd name="T67" fmla="*/ 217 h 374"/>
              <a:gd name="T68" fmla="*/ 34 w 546"/>
              <a:gd name="T69" fmla="*/ 312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546" h="374">
                <a:moveTo>
                  <a:pt x="181" y="373"/>
                </a:moveTo>
                <a:lnTo>
                  <a:pt x="181" y="373"/>
                </a:lnTo>
                <a:cubicBezTo>
                  <a:pt x="173" y="373"/>
                  <a:pt x="155" y="373"/>
                  <a:pt x="138" y="373"/>
                </a:cubicBezTo>
                <a:cubicBezTo>
                  <a:pt x="95" y="364"/>
                  <a:pt x="51" y="356"/>
                  <a:pt x="8" y="330"/>
                </a:cubicBezTo>
                <a:cubicBezTo>
                  <a:pt x="0" y="330"/>
                  <a:pt x="0" y="321"/>
                  <a:pt x="0" y="321"/>
                </a:cubicBezTo>
                <a:cubicBezTo>
                  <a:pt x="0" y="312"/>
                  <a:pt x="0" y="312"/>
                  <a:pt x="0" y="312"/>
                </a:cubicBezTo>
                <a:cubicBezTo>
                  <a:pt x="69" y="191"/>
                  <a:pt x="69" y="191"/>
                  <a:pt x="69" y="191"/>
                </a:cubicBezTo>
                <a:cubicBezTo>
                  <a:pt x="69" y="182"/>
                  <a:pt x="77" y="182"/>
                  <a:pt x="77" y="182"/>
                </a:cubicBezTo>
                <a:lnTo>
                  <a:pt x="86" y="182"/>
                </a:lnTo>
                <a:cubicBezTo>
                  <a:pt x="121" y="200"/>
                  <a:pt x="147" y="208"/>
                  <a:pt x="181" y="208"/>
                </a:cubicBezTo>
                <a:cubicBezTo>
                  <a:pt x="294" y="208"/>
                  <a:pt x="381" y="122"/>
                  <a:pt x="381" y="18"/>
                </a:cubicBezTo>
                <a:cubicBezTo>
                  <a:pt x="381" y="9"/>
                  <a:pt x="390" y="0"/>
                  <a:pt x="398" y="0"/>
                </a:cubicBezTo>
                <a:cubicBezTo>
                  <a:pt x="537" y="0"/>
                  <a:pt x="537" y="0"/>
                  <a:pt x="537" y="0"/>
                </a:cubicBezTo>
                <a:cubicBezTo>
                  <a:pt x="545" y="0"/>
                  <a:pt x="545" y="9"/>
                  <a:pt x="545" y="18"/>
                </a:cubicBezTo>
                <a:cubicBezTo>
                  <a:pt x="545" y="18"/>
                  <a:pt x="545" y="18"/>
                  <a:pt x="545" y="27"/>
                </a:cubicBezTo>
                <a:lnTo>
                  <a:pt x="545" y="27"/>
                </a:lnTo>
                <a:lnTo>
                  <a:pt x="545" y="27"/>
                </a:lnTo>
                <a:lnTo>
                  <a:pt x="545" y="27"/>
                </a:lnTo>
                <a:lnTo>
                  <a:pt x="545" y="27"/>
                </a:lnTo>
                <a:cubicBezTo>
                  <a:pt x="545" y="87"/>
                  <a:pt x="528" y="148"/>
                  <a:pt x="502" y="191"/>
                </a:cubicBezTo>
                <a:cubicBezTo>
                  <a:pt x="476" y="235"/>
                  <a:pt x="441" y="269"/>
                  <a:pt x="407" y="304"/>
                </a:cubicBezTo>
                <a:cubicBezTo>
                  <a:pt x="363" y="330"/>
                  <a:pt x="329" y="347"/>
                  <a:pt x="277" y="364"/>
                </a:cubicBezTo>
                <a:cubicBezTo>
                  <a:pt x="251" y="373"/>
                  <a:pt x="216" y="373"/>
                  <a:pt x="181" y="373"/>
                </a:cubicBezTo>
                <a:close/>
                <a:moveTo>
                  <a:pt x="34" y="312"/>
                </a:moveTo>
                <a:lnTo>
                  <a:pt x="34" y="312"/>
                </a:lnTo>
                <a:cubicBezTo>
                  <a:pt x="104" y="347"/>
                  <a:pt x="190" y="356"/>
                  <a:pt x="277" y="339"/>
                </a:cubicBezTo>
                <a:cubicBezTo>
                  <a:pt x="363" y="312"/>
                  <a:pt x="433" y="260"/>
                  <a:pt x="476" y="182"/>
                </a:cubicBezTo>
                <a:cubicBezTo>
                  <a:pt x="502" y="131"/>
                  <a:pt x="520" y="78"/>
                  <a:pt x="520" y="27"/>
                </a:cubicBezTo>
                <a:lnTo>
                  <a:pt x="520" y="27"/>
                </a:lnTo>
                <a:lnTo>
                  <a:pt x="520" y="27"/>
                </a:lnTo>
                <a:lnTo>
                  <a:pt x="520" y="27"/>
                </a:lnTo>
                <a:cubicBezTo>
                  <a:pt x="407" y="27"/>
                  <a:pt x="407" y="27"/>
                  <a:pt x="407" y="27"/>
                </a:cubicBezTo>
                <a:cubicBezTo>
                  <a:pt x="398" y="148"/>
                  <a:pt x="303" y="235"/>
                  <a:pt x="181" y="235"/>
                </a:cubicBezTo>
                <a:cubicBezTo>
                  <a:pt x="147" y="235"/>
                  <a:pt x="121" y="226"/>
                  <a:pt x="86" y="217"/>
                </a:cubicBezTo>
                <a:lnTo>
                  <a:pt x="34" y="31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6" name="Freeform 485">
            <a:extLst>
              <a:ext uri="{FF2B5EF4-FFF2-40B4-BE49-F238E27FC236}">
                <a16:creationId xmlns:a16="http://schemas.microsoft.com/office/drawing/2014/main" id="{41965DDE-5237-044B-8FA4-6E2D6EA8E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0476" y="9911773"/>
            <a:ext cx="224510" cy="187855"/>
          </a:xfrm>
          <a:custGeom>
            <a:avLst/>
            <a:gdLst>
              <a:gd name="T0" fmla="*/ 208 w 218"/>
              <a:gd name="T1" fmla="*/ 182 h 183"/>
              <a:gd name="T2" fmla="*/ 208 w 218"/>
              <a:gd name="T3" fmla="*/ 182 h 183"/>
              <a:gd name="T4" fmla="*/ 18 w 218"/>
              <a:gd name="T5" fmla="*/ 182 h 183"/>
              <a:gd name="T6" fmla="*/ 9 w 218"/>
              <a:gd name="T7" fmla="*/ 174 h 183"/>
              <a:gd name="T8" fmla="*/ 9 w 218"/>
              <a:gd name="T9" fmla="*/ 156 h 183"/>
              <a:gd name="T10" fmla="*/ 96 w 218"/>
              <a:gd name="T11" fmla="*/ 9 h 183"/>
              <a:gd name="T12" fmla="*/ 113 w 218"/>
              <a:gd name="T13" fmla="*/ 0 h 183"/>
              <a:gd name="T14" fmla="*/ 122 w 218"/>
              <a:gd name="T15" fmla="*/ 9 h 183"/>
              <a:gd name="T16" fmla="*/ 217 w 218"/>
              <a:gd name="T17" fmla="*/ 156 h 183"/>
              <a:gd name="T18" fmla="*/ 217 w 218"/>
              <a:gd name="T19" fmla="*/ 174 h 183"/>
              <a:gd name="T20" fmla="*/ 208 w 218"/>
              <a:gd name="T21" fmla="*/ 182 h 183"/>
              <a:gd name="T22" fmla="*/ 44 w 218"/>
              <a:gd name="T23" fmla="*/ 148 h 183"/>
              <a:gd name="T24" fmla="*/ 44 w 218"/>
              <a:gd name="T25" fmla="*/ 148 h 183"/>
              <a:gd name="T26" fmla="*/ 182 w 218"/>
              <a:gd name="T27" fmla="*/ 148 h 183"/>
              <a:gd name="T28" fmla="*/ 113 w 218"/>
              <a:gd name="T29" fmla="*/ 44 h 183"/>
              <a:gd name="T30" fmla="*/ 44 w 218"/>
              <a:gd name="T31" fmla="*/ 148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8" h="183">
                <a:moveTo>
                  <a:pt x="208" y="182"/>
                </a:moveTo>
                <a:lnTo>
                  <a:pt x="208" y="182"/>
                </a:lnTo>
                <a:cubicBezTo>
                  <a:pt x="18" y="182"/>
                  <a:pt x="18" y="182"/>
                  <a:pt x="18" y="182"/>
                </a:cubicBezTo>
                <a:cubicBezTo>
                  <a:pt x="9" y="182"/>
                  <a:pt x="9" y="174"/>
                  <a:pt x="9" y="174"/>
                </a:cubicBezTo>
                <a:cubicBezTo>
                  <a:pt x="0" y="165"/>
                  <a:pt x="0" y="165"/>
                  <a:pt x="9" y="156"/>
                </a:cubicBezTo>
                <a:cubicBezTo>
                  <a:pt x="96" y="9"/>
                  <a:pt x="96" y="9"/>
                  <a:pt x="96" y="9"/>
                </a:cubicBezTo>
                <a:cubicBezTo>
                  <a:pt x="104" y="0"/>
                  <a:pt x="104" y="0"/>
                  <a:pt x="113" y="0"/>
                </a:cubicBezTo>
                <a:cubicBezTo>
                  <a:pt x="113" y="0"/>
                  <a:pt x="122" y="0"/>
                  <a:pt x="122" y="9"/>
                </a:cubicBezTo>
                <a:cubicBezTo>
                  <a:pt x="217" y="156"/>
                  <a:pt x="217" y="156"/>
                  <a:pt x="217" y="156"/>
                </a:cubicBezTo>
                <a:cubicBezTo>
                  <a:pt x="217" y="165"/>
                  <a:pt x="217" y="165"/>
                  <a:pt x="217" y="174"/>
                </a:cubicBezTo>
                <a:lnTo>
                  <a:pt x="208" y="182"/>
                </a:lnTo>
                <a:close/>
                <a:moveTo>
                  <a:pt x="44" y="148"/>
                </a:moveTo>
                <a:lnTo>
                  <a:pt x="44" y="148"/>
                </a:lnTo>
                <a:cubicBezTo>
                  <a:pt x="182" y="148"/>
                  <a:pt x="182" y="148"/>
                  <a:pt x="182" y="148"/>
                </a:cubicBezTo>
                <a:cubicBezTo>
                  <a:pt x="113" y="44"/>
                  <a:pt x="113" y="44"/>
                  <a:pt x="113" y="44"/>
                </a:cubicBezTo>
                <a:lnTo>
                  <a:pt x="44" y="14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7" name="Freeform 486">
            <a:extLst>
              <a:ext uri="{FF2B5EF4-FFF2-40B4-BE49-F238E27FC236}">
                <a16:creationId xmlns:a16="http://schemas.microsoft.com/office/drawing/2014/main" id="{4F408D03-CB62-AB4F-98FB-15D17A266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3423" y="10122536"/>
            <a:ext cx="412362" cy="187855"/>
          </a:xfrm>
          <a:custGeom>
            <a:avLst/>
            <a:gdLst>
              <a:gd name="T0" fmla="*/ 381 w 399"/>
              <a:gd name="T1" fmla="*/ 182 h 183"/>
              <a:gd name="T2" fmla="*/ 381 w 399"/>
              <a:gd name="T3" fmla="*/ 182 h 183"/>
              <a:gd name="T4" fmla="*/ 8 w 399"/>
              <a:gd name="T5" fmla="*/ 182 h 183"/>
              <a:gd name="T6" fmla="*/ 0 w 399"/>
              <a:gd name="T7" fmla="*/ 173 h 183"/>
              <a:gd name="T8" fmla="*/ 0 w 399"/>
              <a:gd name="T9" fmla="*/ 156 h 183"/>
              <a:gd name="T10" fmla="*/ 95 w 399"/>
              <a:gd name="T11" fmla="*/ 8 h 183"/>
              <a:gd name="T12" fmla="*/ 104 w 399"/>
              <a:gd name="T13" fmla="*/ 0 h 183"/>
              <a:gd name="T14" fmla="*/ 294 w 399"/>
              <a:gd name="T15" fmla="*/ 0 h 183"/>
              <a:gd name="T16" fmla="*/ 303 w 399"/>
              <a:gd name="T17" fmla="*/ 8 h 183"/>
              <a:gd name="T18" fmla="*/ 398 w 399"/>
              <a:gd name="T19" fmla="*/ 156 h 183"/>
              <a:gd name="T20" fmla="*/ 398 w 399"/>
              <a:gd name="T21" fmla="*/ 173 h 183"/>
              <a:gd name="T22" fmla="*/ 381 w 399"/>
              <a:gd name="T23" fmla="*/ 182 h 183"/>
              <a:gd name="T24" fmla="*/ 34 w 399"/>
              <a:gd name="T25" fmla="*/ 156 h 183"/>
              <a:gd name="T26" fmla="*/ 34 w 399"/>
              <a:gd name="T27" fmla="*/ 156 h 183"/>
              <a:gd name="T28" fmla="*/ 355 w 399"/>
              <a:gd name="T29" fmla="*/ 156 h 183"/>
              <a:gd name="T30" fmla="*/ 286 w 399"/>
              <a:gd name="T31" fmla="*/ 26 h 183"/>
              <a:gd name="T32" fmla="*/ 112 w 399"/>
              <a:gd name="T33" fmla="*/ 26 h 183"/>
              <a:gd name="T34" fmla="*/ 34 w 399"/>
              <a:gd name="T35" fmla="*/ 156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9" h="183">
                <a:moveTo>
                  <a:pt x="381" y="182"/>
                </a:moveTo>
                <a:lnTo>
                  <a:pt x="381" y="182"/>
                </a:lnTo>
                <a:cubicBezTo>
                  <a:pt x="8" y="182"/>
                  <a:pt x="8" y="182"/>
                  <a:pt x="8" y="182"/>
                </a:cubicBezTo>
                <a:cubicBezTo>
                  <a:pt x="8" y="182"/>
                  <a:pt x="0" y="182"/>
                  <a:pt x="0" y="173"/>
                </a:cubicBezTo>
                <a:cubicBezTo>
                  <a:pt x="0" y="173"/>
                  <a:pt x="0" y="164"/>
                  <a:pt x="0" y="156"/>
                </a:cubicBezTo>
                <a:cubicBezTo>
                  <a:pt x="95" y="8"/>
                  <a:pt x="95" y="8"/>
                  <a:pt x="95" y="8"/>
                </a:cubicBezTo>
                <a:cubicBezTo>
                  <a:pt x="95" y="8"/>
                  <a:pt x="95" y="0"/>
                  <a:pt x="104" y="0"/>
                </a:cubicBezTo>
                <a:cubicBezTo>
                  <a:pt x="294" y="0"/>
                  <a:pt x="294" y="0"/>
                  <a:pt x="294" y="0"/>
                </a:cubicBezTo>
                <a:lnTo>
                  <a:pt x="303" y="8"/>
                </a:lnTo>
                <a:cubicBezTo>
                  <a:pt x="398" y="156"/>
                  <a:pt x="398" y="156"/>
                  <a:pt x="398" y="156"/>
                </a:cubicBezTo>
                <a:cubicBezTo>
                  <a:pt x="398" y="164"/>
                  <a:pt x="398" y="173"/>
                  <a:pt x="398" y="173"/>
                </a:cubicBezTo>
                <a:cubicBezTo>
                  <a:pt x="390" y="182"/>
                  <a:pt x="390" y="182"/>
                  <a:pt x="381" y="182"/>
                </a:cubicBezTo>
                <a:close/>
                <a:moveTo>
                  <a:pt x="34" y="156"/>
                </a:moveTo>
                <a:lnTo>
                  <a:pt x="34" y="156"/>
                </a:lnTo>
                <a:cubicBezTo>
                  <a:pt x="355" y="156"/>
                  <a:pt x="355" y="156"/>
                  <a:pt x="355" y="156"/>
                </a:cubicBezTo>
                <a:cubicBezTo>
                  <a:pt x="286" y="26"/>
                  <a:pt x="286" y="26"/>
                  <a:pt x="286" y="26"/>
                </a:cubicBezTo>
                <a:cubicBezTo>
                  <a:pt x="112" y="26"/>
                  <a:pt x="112" y="26"/>
                  <a:pt x="112" y="26"/>
                </a:cubicBezTo>
                <a:lnTo>
                  <a:pt x="34" y="15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8" name="Freeform 487">
            <a:extLst>
              <a:ext uri="{FF2B5EF4-FFF2-40B4-BE49-F238E27FC236}">
                <a16:creationId xmlns:a16="http://schemas.microsoft.com/office/drawing/2014/main" id="{852FBE42-9FE3-9D42-8F0B-81ABA24C5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624" y="10337882"/>
            <a:ext cx="613962" cy="178689"/>
          </a:xfrm>
          <a:custGeom>
            <a:avLst/>
            <a:gdLst>
              <a:gd name="T0" fmla="*/ 572 w 591"/>
              <a:gd name="T1" fmla="*/ 173 h 174"/>
              <a:gd name="T2" fmla="*/ 572 w 591"/>
              <a:gd name="T3" fmla="*/ 173 h 174"/>
              <a:gd name="T4" fmla="*/ 572 w 591"/>
              <a:gd name="T5" fmla="*/ 173 h 174"/>
              <a:gd name="T6" fmla="*/ 18 w 591"/>
              <a:gd name="T7" fmla="*/ 173 h 174"/>
              <a:gd name="T8" fmla="*/ 0 w 591"/>
              <a:gd name="T9" fmla="*/ 164 h 174"/>
              <a:gd name="T10" fmla="*/ 9 w 591"/>
              <a:gd name="T11" fmla="*/ 156 h 174"/>
              <a:gd name="T12" fmla="*/ 96 w 591"/>
              <a:gd name="T13" fmla="*/ 0 h 174"/>
              <a:gd name="T14" fmla="*/ 113 w 591"/>
              <a:gd name="T15" fmla="*/ 0 h 174"/>
              <a:gd name="T16" fmla="*/ 477 w 591"/>
              <a:gd name="T17" fmla="*/ 0 h 174"/>
              <a:gd name="T18" fmla="*/ 486 w 591"/>
              <a:gd name="T19" fmla="*/ 0 h 174"/>
              <a:gd name="T20" fmla="*/ 581 w 591"/>
              <a:gd name="T21" fmla="*/ 156 h 174"/>
              <a:gd name="T22" fmla="*/ 581 w 591"/>
              <a:gd name="T23" fmla="*/ 164 h 174"/>
              <a:gd name="T24" fmla="*/ 572 w 591"/>
              <a:gd name="T25" fmla="*/ 173 h 174"/>
              <a:gd name="T26" fmla="*/ 43 w 591"/>
              <a:gd name="T27" fmla="*/ 147 h 174"/>
              <a:gd name="T28" fmla="*/ 43 w 591"/>
              <a:gd name="T29" fmla="*/ 147 h 174"/>
              <a:gd name="T30" fmla="*/ 546 w 591"/>
              <a:gd name="T31" fmla="*/ 147 h 174"/>
              <a:gd name="T32" fmla="*/ 468 w 591"/>
              <a:gd name="T33" fmla="*/ 26 h 174"/>
              <a:gd name="T34" fmla="*/ 113 w 591"/>
              <a:gd name="T35" fmla="*/ 26 h 174"/>
              <a:gd name="T36" fmla="*/ 43 w 591"/>
              <a:gd name="T37" fmla="*/ 147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91" h="174">
                <a:moveTo>
                  <a:pt x="572" y="173"/>
                </a:moveTo>
                <a:lnTo>
                  <a:pt x="572" y="173"/>
                </a:lnTo>
                <a:lnTo>
                  <a:pt x="572" y="173"/>
                </a:lnTo>
                <a:cubicBezTo>
                  <a:pt x="18" y="173"/>
                  <a:pt x="18" y="173"/>
                  <a:pt x="18" y="173"/>
                </a:cubicBezTo>
                <a:cubicBezTo>
                  <a:pt x="9" y="173"/>
                  <a:pt x="9" y="173"/>
                  <a:pt x="0" y="164"/>
                </a:cubicBezTo>
                <a:cubicBezTo>
                  <a:pt x="0" y="164"/>
                  <a:pt x="0" y="156"/>
                  <a:pt x="9" y="156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104" y="0"/>
                  <a:pt x="113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86" y="0"/>
                  <a:pt x="486" y="0"/>
                  <a:pt x="486" y="0"/>
                </a:cubicBezTo>
                <a:cubicBezTo>
                  <a:pt x="581" y="156"/>
                  <a:pt x="581" y="156"/>
                  <a:pt x="581" y="156"/>
                </a:cubicBezTo>
                <a:cubicBezTo>
                  <a:pt x="590" y="156"/>
                  <a:pt x="590" y="164"/>
                  <a:pt x="581" y="164"/>
                </a:cubicBezTo>
                <a:cubicBezTo>
                  <a:pt x="581" y="173"/>
                  <a:pt x="572" y="173"/>
                  <a:pt x="572" y="173"/>
                </a:cubicBezTo>
                <a:close/>
                <a:moveTo>
                  <a:pt x="43" y="147"/>
                </a:moveTo>
                <a:lnTo>
                  <a:pt x="43" y="147"/>
                </a:lnTo>
                <a:cubicBezTo>
                  <a:pt x="546" y="147"/>
                  <a:pt x="546" y="147"/>
                  <a:pt x="546" y="147"/>
                </a:cubicBezTo>
                <a:cubicBezTo>
                  <a:pt x="468" y="26"/>
                  <a:pt x="468" y="26"/>
                  <a:pt x="468" y="26"/>
                </a:cubicBezTo>
                <a:cubicBezTo>
                  <a:pt x="113" y="26"/>
                  <a:pt x="113" y="26"/>
                  <a:pt x="113" y="26"/>
                </a:cubicBezTo>
                <a:lnTo>
                  <a:pt x="43" y="14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99" name="Freeform 488">
            <a:extLst>
              <a:ext uri="{FF2B5EF4-FFF2-40B4-BE49-F238E27FC236}">
                <a16:creationId xmlns:a16="http://schemas.microsoft.com/office/drawing/2014/main" id="{642AA643-98C0-034F-A522-4A5A8A01A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9278" y="6319638"/>
            <a:ext cx="623126" cy="623126"/>
          </a:xfrm>
          <a:custGeom>
            <a:avLst/>
            <a:gdLst>
              <a:gd name="T0" fmla="*/ 17 w 599"/>
              <a:gd name="T1" fmla="*/ 597 h 598"/>
              <a:gd name="T2" fmla="*/ 17 w 599"/>
              <a:gd name="T3" fmla="*/ 597 h 598"/>
              <a:gd name="T4" fmla="*/ 0 w 599"/>
              <a:gd name="T5" fmla="*/ 580 h 598"/>
              <a:gd name="T6" fmla="*/ 8 w 599"/>
              <a:gd name="T7" fmla="*/ 562 h 598"/>
              <a:gd name="T8" fmla="*/ 95 w 599"/>
              <a:gd name="T9" fmla="*/ 477 h 598"/>
              <a:gd name="T10" fmla="*/ 104 w 599"/>
              <a:gd name="T11" fmla="*/ 468 h 598"/>
              <a:gd name="T12" fmla="*/ 199 w 599"/>
              <a:gd name="T13" fmla="*/ 425 h 598"/>
              <a:gd name="T14" fmla="*/ 216 w 599"/>
              <a:gd name="T15" fmla="*/ 425 h 598"/>
              <a:gd name="T16" fmla="*/ 295 w 599"/>
              <a:gd name="T17" fmla="*/ 468 h 598"/>
              <a:gd name="T18" fmla="*/ 381 w 599"/>
              <a:gd name="T19" fmla="*/ 381 h 598"/>
              <a:gd name="T20" fmla="*/ 381 w 599"/>
              <a:gd name="T21" fmla="*/ 381 h 598"/>
              <a:gd name="T22" fmla="*/ 477 w 599"/>
              <a:gd name="T23" fmla="*/ 330 h 598"/>
              <a:gd name="T24" fmla="*/ 555 w 599"/>
              <a:gd name="T25" fmla="*/ 286 h 598"/>
              <a:gd name="T26" fmla="*/ 555 w 599"/>
              <a:gd name="T27" fmla="*/ 26 h 598"/>
              <a:gd name="T28" fmla="*/ 572 w 599"/>
              <a:gd name="T29" fmla="*/ 0 h 598"/>
              <a:gd name="T30" fmla="*/ 598 w 599"/>
              <a:gd name="T31" fmla="*/ 26 h 598"/>
              <a:gd name="T32" fmla="*/ 598 w 599"/>
              <a:gd name="T33" fmla="*/ 303 h 598"/>
              <a:gd name="T34" fmla="*/ 598 w 599"/>
              <a:gd name="T35" fmla="*/ 303 h 598"/>
              <a:gd name="T36" fmla="*/ 598 w 599"/>
              <a:gd name="T37" fmla="*/ 580 h 598"/>
              <a:gd name="T38" fmla="*/ 572 w 599"/>
              <a:gd name="T39" fmla="*/ 597 h 598"/>
              <a:gd name="T40" fmla="*/ 17 w 599"/>
              <a:gd name="T41" fmla="*/ 597 h 598"/>
              <a:gd name="T42" fmla="*/ 121 w 599"/>
              <a:gd name="T43" fmla="*/ 502 h 598"/>
              <a:gd name="T44" fmla="*/ 121 w 599"/>
              <a:gd name="T45" fmla="*/ 502 h 598"/>
              <a:gd name="T46" fmla="*/ 61 w 599"/>
              <a:gd name="T47" fmla="*/ 562 h 598"/>
              <a:gd name="T48" fmla="*/ 555 w 599"/>
              <a:gd name="T49" fmla="*/ 562 h 598"/>
              <a:gd name="T50" fmla="*/ 555 w 599"/>
              <a:gd name="T51" fmla="*/ 330 h 598"/>
              <a:gd name="T52" fmla="*/ 494 w 599"/>
              <a:gd name="T53" fmla="*/ 364 h 598"/>
              <a:gd name="T54" fmla="*/ 494 w 599"/>
              <a:gd name="T55" fmla="*/ 364 h 598"/>
              <a:gd name="T56" fmla="*/ 407 w 599"/>
              <a:gd name="T57" fmla="*/ 407 h 598"/>
              <a:gd name="T58" fmla="*/ 312 w 599"/>
              <a:gd name="T59" fmla="*/ 502 h 598"/>
              <a:gd name="T60" fmla="*/ 286 w 599"/>
              <a:gd name="T61" fmla="*/ 502 h 598"/>
              <a:gd name="T62" fmla="*/ 208 w 599"/>
              <a:gd name="T63" fmla="*/ 468 h 598"/>
              <a:gd name="T64" fmla="*/ 121 w 599"/>
              <a:gd name="T65" fmla="*/ 502 h 5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99" h="598">
                <a:moveTo>
                  <a:pt x="17" y="597"/>
                </a:moveTo>
                <a:lnTo>
                  <a:pt x="17" y="597"/>
                </a:lnTo>
                <a:cubicBezTo>
                  <a:pt x="17" y="597"/>
                  <a:pt x="8" y="588"/>
                  <a:pt x="0" y="580"/>
                </a:cubicBezTo>
                <a:cubicBezTo>
                  <a:pt x="0" y="580"/>
                  <a:pt x="0" y="571"/>
                  <a:pt x="8" y="562"/>
                </a:cubicBezTo>
                <a:cubicBezTo>
                  <a:pt x="95" y="477"/>
                  <a:pt x="95" y="477"/>
                  <a:pt x="95" y="477"/>
                </a:cubicBezTo>
                <a:cubicBezTo>
                  <a:pt x="95" y="477"/>
                  <a:pt x="104" y="477"/>
                  <a:pt x="104" y="468"/>
                </a:cubicBezTo>
                <a:cubicBezTo>
                  <a:pt x="199" y="425"/>
                  <a:pt x="199" y="425"/>
                  <a:pt x="199" y="425"/>
                </a:cubicBezTo>
                <a:cubicBezTo>
                  <a:pt x="199" y="425"/>
                  <a:pt x="208" y="425"/>
                  <a:pt x="216" y="425"/>
                </a:cubicBezTo>
                <a:cubicBezTo>
                  <a:pt x="295" y="468"/>
                  <a:pt x="295" y="468"/>
                  <a:pt x="295" y="468"/>
                </a:cubicBezTo>
                <a:cubicBezTo>
                  <a:pt x="381" y="381"/>
                  <a:pt x="381" y="381"/>
                  <a:pt x="381" y="381"/>
                </a:cubicBezTo>
                <a:lnTo>
                  <a:pt x="381" y="381"/>
                </a:lnTo>
                <a:cubicBezTo>
                  <a:pt x="477" y="330"/>
                  <a:pt x="477" y="330"/>
                  <a:pt x="477" y="330"/>
                </a:cubicBezTo>
                <a:cubicBezTo>
                  <a:pt x="555" y="286"/>
                  <a:pt x="555" y="286"/>
                  <a:pt x="555" y="286"/>
                </a:cubicBezTo>
                <a:cubicBezTo>
                  <a:pt x="555" y="26"/>
                  <a:pt x="555" y="26"/>
                  <a:pt x="555" y="26"/>
                </a:cubicBezTo>
                <a:cubicBezTo>
                  <a:pt x="555" y="9"/>
                  <a:pt x="563" y="0"/>
                  <a:pt x="572" y="0"/>
                </a:cubicBezTo>
                <a:cubicBezTo>
                  <a:pt x="589" y="0"/>
                  <a:pt x="598" y="9"/>
                  <a:pt x="598" y="26"/>
                </a:cubicBezTo>
                <a:cubicBezTo>
                  <a:pt x="598" y="303"/>
                  <a:pt x="598" y="303"/>
                  <a:pt x="598" y="303"/>
                </a:cubicBezTo>
                <a:lnTo>
                  <a:pt x="598" y="303"/>
                </a:lnTo>
                <a:cubicBezTo>
                  <a:pt x="598" y="580"/>
                  <a:pt x="598" y="580"/>
                  <a:pt x="598" y="580"/>
                </a:cubicBezTo>
                <a:cubicBezTo>
                  <a:pt x="598" y="588"/>
                  <a:pt x="589" y="597"/>
                  <a:pt x="572" y="597"/>
                </a:cubicBezTo>
                <a:lnTo>
                  <a:pt x="17" y="597"/>
                </a:lnTo>
                <a:close/>
                <a:moveTo>
                  <a:pt x="121" y="502"/>
                </a:moveTo>
                <a:lnTo>
                  <a:pt x="121" y="502"/>
                </a:lnTo>
                <a:cubicBezTo>
                  <a:pt x="61" y="562"/>
                  <a:pt x="61" y="562"/>
                  <a:pt x="61" y="562"/>
                </a:cubicBezTo>
                <a:cubicBezTo>
                  <a:pt x="555" y="562"/>
                  <a:pt x="555" y="562"/>
                  <a:pt x="555" y="562"/>
                </a:cubicBezTo>
                <a:cubicBezTo>
                  <a:pt x="555" y="330"/>
                  <a:pt x="555" y="330"/>
                  <a:pt x="555" y="330"/>
                </a:cubicBezTo>
                <a:cubicBezTo>
                  <a:pt x="494" y="364"/>
                  <a:pt x="494" y="364"/>
                  <a:pt x="494" y="364"/>
                </a:cubicBezTo>
                <a:lnTo>
                  <a:pt x="494" y="364"/>
                </a:lnTo>
                <a:cubicBezTo>
                  <a:pt x="407" y="407"/>
                  <a:pt x="407" y="407"/>
                  <a:pt x="407" y="407"/>
                </a:cubicBezTo>
                <a:cubicBezTo>
                  <a:pt x="312" y="502"/>
                  <a:pt x="312" y="502"/>
                  <a:pt x="312" y="502"/>
                </a:cubicBezTo>
                <a:cubicBezTo>
                  <a:pt x="303" y="502"/>
                  <a:pt x="295" y="510"/>
                  <a:pt x="286" y="502"/>
                </a:cubicBezTo>
                <a:cubicBezTo>
                  <a:pt x="208" y="468"/>
                  <a:pt x="208" y="468"/>
                  <a:pt x="208" y="468"/>
                </a:cubicBezTo>
                <a:lnTo>
                  <a:pt x="121" y="50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0" name="Freeform 489">
            <a:extLst>
              <a:ext uri="{FF2B5EF4-FFF2-40B4-BE49-F238E27FC236}">
                <a16:creationId xmlns:a16="http://schemas.microsoft.com/office/drawing/2014/main" id="{85F78206-7DB8-0B4D-9375-0E6074FBC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331" y="6447928"/>
            <a:ext cx="531489" cy="394035"/>
          </a:xfrm>
          <a:custGeom>
            <a:avLst/>
            <a:gdLst>
              <a:gd name="T0" fmla="*/ 25 w 512"/>
              <a:gd name="T1" fmla="*/ 380 h 381"/>
              <a:gd name="T2" fmla="*/ 25 w 512"/>
              <a:gd name="T3" fmla="*/ 380 h 381"/>
              <a:gd name="T4" fmla="*/ 8 w 512"/>
              <a:gd name="T5" fmla="*/ 380 h 381"/>
              <a:gd name="T6" fmla="*/ 8 w 512"/>
              <a:gd name="T7" fmla="*/ 355 h 381"/>
              <a:gd name="T8" fmla="*/ 104 w 512"/>
              <a:gd name="T9" fmla="*/ 216 h 381"/>
              <a:gd name="T10" fmla="*/ 104 w 512"/>
              <a:gd name="T11" fmla="*/ 216 h 381"/>
              <a:gd name="T12" fmla="*/ 199 w 512"/>
              <a:gd name="T13" fmla="*/ 104 h 381"/>
              <a:gd name="T14" fmla="*/ 208 w 512"/>
              <a:gd name="T15" fmla="*/ 95 h 381"/>
              <a:gd name="T16" fmla="*/ 329 w 512"/>
              <a:gd name="T17" fmla="*/ 69 h 381"/>
              <a:gd name="T18" fmla="*/ 381 w 512"/>
              <a:gd name="T19" fmla="*/ 8 h 381"/>
              <a:gd name="T20" fmla="*/ 398 w 512"/>
              <a:gd name="T21" fmla="*/ 0 h 381"/>
              <a:gd name="T22" fmla="*/ 485 w 512"/>
              <a:gd name="T23" fmla="*/ 0 h 381"/>
              <a:gd name="T24" fmla="*/ 511 w 512"/>
              <a:gd name="T25" fmla="*/ 17 h 381"/>
              <a:gd name="T26" fmla="*/ 485 w 512"/>
              <a:gd name="T27" fmla="*/ 43 h 381"/>
              <a:gd name="T28" fmla="*/ 407 w 512"/>
              <a:gd name="T29" fmla="*/ 43 h 381"/>
              <a:gd name="T30" fmla="*/ 346 w 512"/>
              <a:gd name="T31" fmla="*/ 95 h 381"/>
              <a:gd name="T32" fmla="*/ 338 w 512"/>
              <a:gd name="T33" fmla="*/ 104 h 381"/>
              <a:gd name="T34" fmla="*/ 225 w 512"/>
              <a:gd name="T35" fmla="*/ 129 h 381"/>
              <a:gd name="T36" fmla="*/ 129 w 512"/>
              <a:gd name="T37" fmla="*/ 233 h 381"/>
              <a:gd name="T38" fmla="*/ 95 w 512"/>
              <a:gd name="T39" fmla="*/ 294 h 381"/>
              <a:gd name="T40" fmla="*/ 138 w 512"/>
              <a:gd name="T41" fmla="*/ 259 h 381"/>
              <a:gd name="T42" fmla="*/ 199 w 512"/>
              <a:gd name="T43" fmla="*/ 190 h 381"/>
              <a:gd name="T44" fmla="*/ 208 w 512"/>
              <a:gd name="T45" fmla="*/ 181 h 381"/>
              <a:gd name="T46" fmla="*/ 338 w 512"/>
              <a:gd name="T47" fmla="*/ 164 h 381"/>
              <a:gd name="T48" fmla="*/ 346 w 512"/>
              <a:gd name="T49" fmla="*/ 164 h 381"/>
              <a:gd name="T50" fmla="*/ 390 w 512"/>
              <a:gd name="T51" fmla="*/ 164 h 381"/>
              <a:gd name="T52" fmla="*/ 476 w 512"/>
              <a:gd name="T53" fmla="*/ 77 h 381"/>
              <a:gd name="T54" fmla="*/ 502 w 512"/>
              <a:gd name="T55" fmla="*/ 69 h 381"/>
              <a:gd name="T56" fmla="*/ 502 w 512"/>
              <a:gd name="T57" fmla="*/ 95 h 381"/>
              <a:gd name="T58" fmla="*/ 416 w 512"/>
              <a:gd name="T59" fmla="*/ 190 h 381"/>
              <a:gd name="T60" fmla="*/ 398 w 512"/>
              <a:gd name="T61" fmla="*/ 199 h 381"/>
              <a:gd name="T62" fmla="*/ 346 w 512"/>
              <a:gd name="T63" fmla="*/ 199 h 381"/>
              <a:gd name="T64" fmla="*/ 225 w 512"/>
              <a:gd name="T65" fmla="*/ 216 h 381"/>
              <a:gd name="T66" fmla="*/ 164 w 512"/>
              <a:gd name="T67" fmla="*/ 285 h 381"/>
              <a:gd name="T68" fmla="*/ 164 w 512"/>
              <a:gd name="T69" fmla="*/ 285 h 381"/>
              <a:gd name="T70" fmla="*/ 34 w 512"/>
              <a:gd name="T71" fmla="*/ 380 h 381"/>
              <a:gd name="T72" fmla="*/ 25 w 512"/>
              <a:gd name="T73" fmla="*/ 38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12" h="381">
                <a:moveTo>
                  <a:pt x="25" y="380"/>
                </a:moveTo>
                <a:lnTo>
                  <a:pt x="25" y="380"/>
                </a:lnTo>
                <a:cubicBezTo>
                  <a:pt x="17" y="380"/>
                  <a:pt x="17" y="380"/>
                  <a:pt x="8" y="380"/>
                </a:cubicBezTo>
                <a:cubicBezTo>
                  <a:pt x="8" y="371"/>
                  <a:pt x="0" y="363"/>
                  <a:pt x="8" y="355"/>
                </a:cubicBezTo>
                <a:cubicBezTo>
                  <a:pt x="104" y="216"/>
                  <a:pt x="104" y="216"/>
                  <a:pt x="104" y="216"/>
                </a:cubicBezTo>
                <a:lnTo>
                  <a:pt x="104" y="216"/>
                </a:lnTo>
                <a:cubicBezTo>
                  <a:pt x="199" y="104"/>
                  <a:pt x="199" y="104"/>
                  <a:pt x="199" y="104"/>
                </a:cubicBezTo>
                <a:cubicBezTo>
                  <a:pt x="199" y="95"/>
                  <a:pt x="208" y="95"/>
                  <a:pt x="208" y="95"/>
                </a:cubicBezTo>
                <a:cubicBezTo>
                  <a:pt x="329" y="69"/>
                  <a:pt x="329" y="69"/>
                  <a:pt x="329" y="69"/>
                </a:cubicBezTo>
                <a:cubicBezTo>
                  <a:pt x="381" y="8"/>
                  <a:pt x="381" y="8"/>
                  <a:pt x="381" y="8"/>
                </a:cubicBezTo>
                <a:cubicBezTo>
                  <a:pt x="390" y="8"/>
                  <a:pt x="390" y="0"/>
                  <a:pt x="398" y="0"/>
                </a:cubicBezTo>
                <a:cubicBezTo>
                  <a:pt x="485" y="0"/>
                  <a:pt x="485" y="0"/>
                  <a:pt x="485" y="0"/>
                </a:cubicBezTo>
                <a:cubicBezTo>
                  <a:pt x="502" y="0"/>
                  <a:pt x="511" y="8"/>
                  <a:pt x="511" y="17"/>
                </a:cubicBezTo>
                <a:cubicBezTo>
                  <a:pt x="511" y="34"/>
                  <a:pt x="502" y="43"/>
                  <a:pt x="485" y="43"/>
                </a:cubicBezTo>
                <a:cubicBezTo>
                  <a:pt x="407" y="43"/>
                  <a:pt x="407" y="43"/>
                  <a:pt x="407" y="43"/>
                </a:cubicBezTo>
                <a:cubicBezTo>
                  <a:pt x="346" y="95"/>
                  <a:pt x="346" y="95"/>
                  <a:pt x="346" y="95"/>
                </a:cubicBezTo>
                <a:cubicBezTo>
                  <a:pt x="346" y="104"/>
                  <a:pt x="338" y="104"/>
                  <a:pt x="338" y="104"/>
                </a:cubicBezTo>
                <a:cubicBezTo>
                  <a:pt x="225" y="129"/>
                  <a:pt x="225" y="129"/>
                  <a:pt x="225" y="129"/>
                </a:cubicBezTo>
                <a:cubicBezTo>
                  <a:pt x="129" y="233"/>
                  <a:pt x="129" y="233"/>
                  <a:pt x="129" y="233"/>
                </a:cubicBezTo>
                <a:cubicBezTo>
                  <a:pt x="95" y="294"/>
                  <a:pt x="95" y="294"/>
                  <a:pt x="95" y="294"/>
                </a:cubicBezTo>
                <a:cubicBezTo>
                  <a:pt x="138" y="259"/>
                  <a:pt x="138" y="259"/>
                  <a:pt x="138" y="259"/>
                </a:cubicBezTo>
                <a:cubicBezTo>
                  <a:pt x="199" y="190"/>
                  <a:pt x="199" y="190"/>
                  <a:pt x="199" y="190"/>
                </a:cubicBezTo>
                <a:cubicBezTo>
                  <a:pt x="199" y="181"/>
                  <a:pt x="208" y="181"/>
                  <a:pt x="208" y="181"/>
                </a:cubicBezTo>
                <a:cubicBezTo>
                  <a:pt x="338" y="164"/>
                  <a:pt x="338" y="164"/>
                  <a:pt x="338" y="164"/>
                </a:cubicBezTo>
                <a:cubicBezTo>
                  <a:pt x="338" y="164"/>
                  <a:pt x="338" y="164"/>
                  <a:pt x="346" y="164"/>
                </a:cubicBezTo>
                <a:cubicBezTo>
                  <a:pt x="390" y="164"/>
                  <a:pt x="390" y="164"/>
                  <a:pt x="390" y="164"/>
                </a:cubicBezTo>
                <a:cubicBezTo>
                  <a:pt x="476" y="77"/>
                  <a:pt x="476" y="77"/>
                  <a:pt x="476" y="77"/>
                </a:cubicBezTo>
                <a:cubicBezTo>
                  <a:pt x="485" y="69"/>
                  <a:pt x="494" y="69"/>
                  <a:pt x="502" y="69"/>
                </a:cubicBezTo>
                <a:cubicBezTo>
                  <a:pt x="511" y="77"/>
                  <a:pt x="511" y="95"/>
                  <a:pt x="502" y="95"/>
                </a:cubicBezTo>
                <a:cubicBezTo>
                  <a:pt x="416" y="190"/>
                  <a:pt x="416" y="190"/>
                  <a:pt x="416" y="190"/>
                </a:cubicBezTo>
                <a:cubicBezTo>
                  <a:pt x="407" y="190"/>
                  <a:pt x="407" y="199"/>
                  <a:pt x="398" y="199"/>
                </a:cubicBezTo>
                <a:cubicBezTo>
                  <a:pt x="346" y="199"/>
                  <a:pt x="346" y="199"/>
                  <a:pt x="346" y="199"/>
                </a:cubicBezTo>
                <a:cubicBezTo>
                  <a:pt x="225" y="216"/>
                  <a:pt x="225" y="216"/>
                  <a:pt x="225" y="216"/>
                </a:cubicBezTo>
                <a:cubicBezTo>
                  <a:pt x="164" y="285"/>
                  <a:pt x="164" y="285"/>
                  <a:pt x="164" y="285"/>
                </a:cubicBezTo>
                <a:lnTo>
                  <a:pt x="164" y="285"/>
                </a:lnTo>
                <a:cubicBezTo>
                  <a:pt x="34" y="380"/>
                  <a:pt x="34" y="380"/>
                  <a:pt x="34" y="380"/>
                </a:cubicBezTo>
                <a:lnTo>
                  <a:pt x="25" y="380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1" name="Freeform 490">
            <a:extLst>
              <a:ext uri="{FF2B5EF4-FFF2-40B4-BE49-F238E27FC236}">
                <a16:creationId xmlns:a16="http://schemas.microsoft.com/office/drawing/2014/main" id="{2C72DF53-632F-C94F-9A4A-1991C2D46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6718" y="4005827"/>
            <a:ext cx="719342" cy="137454"/>
          </a:xfrm>
          <a:custGeom>
            <a:avLst/>
            <a:gdLst>
              <a:gd name="T0" fmla="*/ 623 w 693"/>
              <a:gd name="T1" fmla="*/ 130 h 131"/>
              <a:gd name="T2" fmla="*/ 623 w 693"/>
              <a:gd name="T3" fmla="*/ 130 h 131"/>
              <a:gd name="T4" fmla="*/ 536 w 693"/>
              <a:gd name="T5" fmla="*/ 130 h 131"/>
              <a:gd name="T6" fmla="*/ 520 w 693"/>
              <a:gd name="T7" fmla="*/ 104 h 131"/>
              <a:gd name="T8" fmla="*/ 536 w 693"/>
              <a:gd name="T9" fmla="*/ 86 h 131"/>
              <a:gd name="T10" fmla="*/ 623 w 693"/>
              <a:gd name="T11" fmla="*/ 86 h 131"/>
              <a:gd name="T12" fmla="*/ 649 w 693"/>
              <a:gd name="T13" fmla="*/ 60 h 131"/>
              <a:gd name="T14" fmla="*/ 623 w 693"/>
              <a:gd name="T15" fmla="*/ 34 h 131"/>
              <a:gd name="T16" fmla="*/ 69 w 693"/>
              <a:gd name="T17" fmla="*/ 34 h 131"/>
              <a:gd name="T18" fmla="*/ 43 w 693"/>
              <a:gd name="T19" fmla="*/ 60 h 131"/>
              <a:gd name="T20" fmla="*/ 69 w 693"/>
              <a:gd name="T21" fmla="*/ 86 h 131"/>
              <a:gd name="T22" fmla="*/ 156 w 693"/>
              <a:gd name="T23" fmla="*/ 86 h 131"/>
              <a:gd name="T24" fmla="*/ 173 w 693"/>
              <a:gd name="T25" fmla="*/ 104 h 131"/>
              <a:gd name="T26" fmla="*/ 156 w 693"/>
              <a:gd name="T27" fmla="*/ 130 h 131"/>
              <a:gd name="T28" fmla="*/ 69 w 693"/>
              <a:gd name="T29" fmla="*/ 130 h 131"/>
              <a:gd name="T30" fmla="*/ 0 w 693"/>
              <a:gd name="T31" fmla="*/ 60 h 131"/>
              <a:gd name="T32" fmla="*/ 69 w 693"/>
              <a:gd name="T33" fmla="*/ 0 h 131"/>
              <a:gd name="T34" fmla="*/ 623 w 693"/>
              <a:gd name="T35" fmla="*/ 0 h 131"/>
              <a:gd name="T36" fmla="*/ 692 w 693"/>
              <a:gd name="T37" fmla="*/ 60 h 131"/>
              <a:gd name="T38" fmla="*/ 623 w 693"/>
              <a:gd name="T39" fmla="*/ 13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93" h="131">
                <a:moveTo>
                  <a:pt x="623" y="130"/>
                </a:moveTo>
                <a:lnTo>
                  <a:pt x="623" y="130"/>
                </a:lnTo>
                <a:cubicBezTo>
                  <a:pt x="536" y="130"/>
                  <a:pt x="536" y="130"/>
                  <a:pt x="536" y="130"/>
                </a:cubicBezTo>
                <a:cubicBezTo>
                  <a:pt x="528" y="130"/>
                  <a:pt x="520" y="121"/>
                  <a:pt x="520" y="104"/>
                </a:cubicBezTo>
                <a:cubicBezTo>
                  <a:pt x="520" y="95"/>
                  <a:pt x="528" y="86"/>
                  <a:pt x="536" y="86"/>
                </a:cubicBezTo>
                <a:cubicBezTo>
                  <a:pt x="623" y="86"/>
                  <a:pt x="623" y="86"/>
                  <a:pt x="623" y="86"/>
                </a:cubicBezTo>
                <a:cubicBezTo>
                  <a:pt x="640" y="86"/>
                  <a:pt x="649" y="78"/>
                  <a:pt x="649" y="60"/>
                </a:cubicBezTo>
                <a:cubicBezTo>
                  <a:pt x="649" y="43"/>
                  <a:pt x="640" y="34"/>
                  <a:pt x="623" y="34"/>
                </a:cubicBezTo>
                <a:cubicBezTo>
                  <a:pt x="69" y="34"/>
                  <a:pt x="69" y="34"/>
                  <a:pt x="69" y="34"/>
                </a:cubicBezTo>
                <a:cubicBezTo>
                  <a:pt x="52" y="34"/>
                  <a:pt x="43" y="43"/>
                  <a:pt x="43" y="60"/>
                </a:cubicBezTo>
                <a:cubicBezTo>
                  <a:pt x="43" y="78"/>
                  <a:pt x="52" y="86"/>
                  <a:pt x="69" y="86"/>
                </a:cubicBezTo>
                <a:cubicBezTo>
                  <a:pt x="156" y="86"/>
                  <a:pt x="156" y="86"/>
                  <a:pt x="156" y="86"/>
                </a:cubicBezTo>
                <a:cubicBezTo>
                  <a:pt x="165" y="86"/>
                  <a:pt x="173" y="95"/>
                  <a:pt x="173" y="104"/>
                </a:cubicBezTo>
                <a:cubicBezTo>
                  <a:pt x="173" y="121"/>
                  <a:pt x="165" y="130"/>
                  <a:pt x="156" y="130"/>
                </a:cubicBezTo>
                <a:cubicBezTo>
                  <a:pt x="69" y="130"/>
                  <a:pt x="69" y="130"/>
                  <a:pt x="69" y="130"/>
                </a:cubicBezTo>
                <a:cubicBezTo>
                  <a:pt x="35" y="130"/>
                  <a:pt x="0" y="95"/>
                  <a:pt x="0" y="60"/>
                </a:cubicBezTo>
                <a:cubicBezTo>
                  <a:pt x="0" y="26"/>
                  <a:pt x="35" y="0"/>
                  <a:pt x="69" y="0"/>
                </a:cubicBezTo>
                <a:cubicBezTo>
                  <a:pt x="623" y="0"/>
                  <a:pt x="623" y="0"/>
                  <a:pt x="623" y="0"/>
                </a:cubicBezTo>
                <a:cubicBezTo>
                  <a:pt x="658" y="0"/>
                  <a:pt x="692" y="26"/>
                  <a:pt x="692" y="60"/>
                </a:cubicBezTo>
                <a:cubicBezTo>
                  <a:pt x="692" y="95"/>
                  <a:pt x="658" y="130"/>
                  <a:pt x="623" y="1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2" name="Freeform 491">
            <a:extLst>
              <a:ext uri="{FF2B5EF4-FFF2-40B4-BE49-F238E27FC236}">
                <a16:creationId xmlns:a16="http://schemas.microsoft.com/office/drawing/2014/main" id="{F0592D46-75ED-D54D-A547-5BB74D853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8753" y="4060809"/>
            <a:ext cx="430690" cy="490252"/>
          </a:xfrm>
          <a:custGeom>
            <a:avLst/>
            <a:gdLst>
              <a:gd name="T0" fmla="*/ 381 w 416"/>
              <a:gd name="T1" fmla="*/ 469 h 470"/>
              <a:gd name="T2" fmla="*/ 381 w 416"/>
              <a:gd name="T3" fmla="*/ 469 h 470"/>
              <a:gd name="T4" fmla="*/ 34 w 416"/>
              <a:gd name="T5" fmla="*/ 469 h 470"/>
              <a:gd name="T6" fmla="*/ 0 w 416"/>
              <a:gd name="T7" fmla="*/ 443 h 470"/>
              <a:gd name="T8" fmla="*/ 0 w 416"/>
              <a:gd name="T9" fmla="*/ 18 h 470"/>
              <a:gd name="T10" fmla="*/ 17 w 416"/>
              <a:gd name="T11" fmla="*/ 0 h 470"/>
              <a:gd name="T12" fmla="*/ 43 w 416"/>
              <a:gd name="T13" fmla="*/ 18 h 470"/>
              <a:gd name="T14" fmla="*/ 43 w 416"/>
              <a:gd name="T15" fmla="*/ 434 h 470"/>
              <a:gd name="T16" fmla="*/ 373 w 416"/>
              <a:gd name="T17" fmla="*/ 434 h 470"/>
              <a:gd name="T18" fmla="*/ 373 w 416"/>
              <a:gd name="T19" fmla="*/ 18 h 470"/>
              <a:gd name="T20" fmla="*/ 397 w 416"/>
              <a:gd name="T21" fmla="*/ 0 h 470"/>
              <a:gd name="T22" fmla="*/ 415 w 416"/>
              <a:gd name="T23" fmla="*/ 18 h 470"/>
              <a:gd name="T24" fmla="*/ 415 w 416"/>
              <a:gd name="T25" fmla="*/ 443 h 470"/>
              <a:gd name="T26" fmla="*/ 381 w 416"/>
              <a:gd name="T27" fmla="*/ 469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16" h="470">
                <a:moveTo>
                  <a:pt x="381" y="469"/>
                </a:moveTo>
                <a:lnTo>
                  <a:pt x="381" y="469"/>
                </a:lnTo>
                <a:cubicBezTo>
                  <a:pt x="34" y="469"/>
                  <a:pt x="34" y="469"/>
                  <a:pt x="34" y="469"/>
                </a:cubicBezTo>
                <a:cubicBezTo>
                  <a:pt x="17" y="469"/>
                  <a:pt x="0" y="460"/>
                  <a:pt x="0" y="44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34" y="0"/>
                  <a:pt x="43" y="9"/>
                  <a:pt x="43" y="18"/>
                </a:cubicBezTo>
                <a:cubicBezTo>
                  <a:pt x="43" y="434"/>
                  <a:pt x="43" y="434"/>
                  <a:pt x="43" y="434"/>
                </a:cubicBezTo>
                <a:cubicBezTo>
                  <a:pt x="373" y="434"/>
                  <a:pt x="373" y="434"/>
                  <a:pt x="373" y="434"/>
                </a:cubicBezTo>
                <a:cubicBezTo>
                  <a:pt x="373" y="18"/>
                  <a:pt x="373" y="18"/>
                  <a:pt x="373" y="18"/>
                </a:cubicBezTo>
                <a:cubicBezTo>
                  <a:pt x="373" y="9"/>
                  <a:pt x="381" y="0"/>
                  <a:pt x="397" y="0"/>
                </a:cubicBezTo>
                <a:cubicBezTo>
                  <a:pt x="406" y="0"/>
                  <a:pt x="415" y="9"/>
                  <a:pt x="415" y="18"/>
                </a:cubicBezTo>
                <a:cubicBezTo>
                  <a:pt x="415" y="443"/>
                  <a:pt x="415" y="443"/>
                  <a:pt x="415" y="443"/>
                </a:cubicBezTo>
                <a:cubicBezTo>
                  <a:pt x="415" y="460"/>
                  <a:pt x="397" y="469"/>
                  <a:pt x="381" y="46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3" name="Freeform 492">
            <a:extLst>
              <a:ext uri="{FF2B5EF4-FFF2-40B4-BE49-F238E27FC236}">
                <a16:creationId xmlns:a16="http://schemas.microsoft.com/office/drawing/2014/main" id="{5589C681-C030-BE44-A706-18B53113D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16207" y="4060809"/>
            <a:ext cx="164945" cy="174109"/>
          </a:xfrm>
          <a:custGeom>
            <a:avLst/>
            <a:gdLst>
              <a:gd name="T0" fmla="*/ 78 w 157"/>
              <a:gd name="T1" fmla="*/ 35 h 166"/>
              <a:gd name="T2" fmla="*/ 78 w 157"/>
              <a:gd name="T3" fmla="*/ 35 h 166"/>
              <a:gd name="T4" fmla="*/ 121 w 157"/>
              <a:gd name="T5" fmla="*/ 79 h 166"/>
              <a:gd name="T6" fmla="*/ 78 w 157"/>
              <a:gd name="T7" fmla="*/ 131 h 166"/>
              <a:gd name="T8" fmla="*/ 34 w 157"/>
              <a:gd name="T9" fmla="*/ 79 h 166"/>
              <a:gd name="T10" fmla="*/ 78 w 157"/>
              <a:gd name="T11" fmla="*/ 35 h 166"/>
              <a:gd name="T12" fmla="*/ 78 w 157"/>
              <a:gd name="T13" fmla="*/ 0 h 166"/>
              <a:gd name="T14" fmla="*/ 78 w 157"/>
              <a:gd name="T15" fmla="*/ 0 h 166"/>
              <a:gd name="T16" fmla="*/ 0 w 157"/>
              <a:gd name="T17" fmla="*/ 79 h 166"/>
              <a:gd name="T18" fmla="*/ 78 w 157"/>
              <a:gd name="T19" fmla="*/ 165 h 166"/>
              <a:gd name="T20" fmla="*/ 156 w 157"/>
              <a:gd name="T21" fmla="*/ 79 h 166"/>
              <a:gd name="T22" fmla="*/ 78 w 157"/>
              <a:gd name="T23" fmla="*/ 0 h 166"/>
              <a:gd name="T24" fmla="*/ 78 w 157"/>
              <a:gd name="T25" fmla="*/ 35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7" h="166">
                <a:moveTo>
                  <a:pt x="78" y="35"/>
                </a:moveTo>
                <a:lnTo>
                  <a:pt x="78" y="35"/>
                </a:lnTo>
                <a:cubicBezTo>
                  <a:pt x="104" y="35"/>
                  <a:pt x="121" y="53"/>
                  <a:pt x="121" y="79"/>
                </a:cubicBezTo>
                <a:cubicBezTo>
                  <a:pt x="121" y="104"/>
                  <a:pt x="104" y="131"/>
                  <a:pt x="78" y="131"/>
                </a:cubicBezTo>
                <a:cubicBezTo>
                  <a:pt x="52" y="131"/>
                  <a:pt x="34" y="104"/>
                  <a:pt x="34" y="79"/>
                </a:cubicBezTo>
                <a:cubicBezTo>
                  <a:pt x="34" y="53"/>
                  <a:pt x="52" y="35"/>
                  <a:pt x="78" y="35"/>
                </a:cubicBezTo>
                <a:lnTo>
                  <a:pt x="78" y="0"/>
                </a:lnTo>
                <a:lnTo>
                  <a:pt x="78" y="0"/>
                </a:lnTo>
                <a:cubicBezTo>
                  <a:pt x="34" y="0"/>
                  <a:pt x="0" y="35"/>
                  <a:pt x="0" y="79"/>
                </a:cubicBezTo>
                <a:cubicBezTo>
                  <a:pt x="0" y="122"/>
                  <a:pt x="34" y="165"/>
                  <a:pt x="78" y="165"/>
                </a:cubicBezTo>
                <a:cubicBezTo>
                  <a:pt x="121" y="165"/>
                  <a:pt x="156" y="122"/>
                  <a:pt x="156" y="79"/>
                </a:cubicBezTo>
                <a:cubicBezTo>
                  <a:pt x="156" y="35"/>
                  <a:pt x="121" y="0"/>
                  <a:pt x="78" y="0"/>
                </a:cubicBezTo>
                <a:lnTo>
                  <a:pt x="78" y="35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4" name="Freeform 493">
            <a:extLst>
              <a:ext uri="{FF2B5EF4-FFF2-40B4-BE49-F238E27FC236}">
                <a16:creationId xmlns:a16="http://schemas.microsoft.com/office/drawing/2014/main" id="{CA5F913A-D7B6-C046-8E4B-15C03EDDE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2062" y="4060809"/>
            <a:ext cx="288655" cy="416943"/>
          </a:xfrm>
          <a:custGeom>
            <a:avLst/>
            <a:gdLst>
              <a:gd name="T0" fmla="*/ 217 w 278"/>
              <a:gd name="T1" fmla="*/ 399 h 400"/>
              <a:gd name="T2" fmla="*/ 217 w 278"/>
              <a:gd name="T3" fmla="*/ 399 h 400"/>
              <a:gd name="T4" fmla="*/ 61 w 278"/>
              <a:gd name="T5" fmla="*/ 399 h 400"/>
              <a:gd name="T6" fmla="*/ 43 w 278"/>
              <a:gd name="T7" fmla="*/ 382 h 400"/>
              <a:gd name="T8" fmla="*/ 17 w 278"/>
              <a:gd name="T9" fmla="*/ 365 h 400"/>
              <a:gd name="T10" fmla="*/ 0 w 278"/>
              <a:gd name="T11" fmla="*/ 347 h 400"/>
              <a:gd name="T12" fmla="*/ 0 w 278"/>
              <a:gd name="T13" fmla="*/ 18 h 400"/>
              <a:gd name="T14" fmla="*/ 17 w 278"/>
              <a:gd name="T15" fmla="*/ 0 h 400"/>
              <a:gd name="T16" fmla="*/ 43 w 278"/>
              <a:gd name="T17" fmla="*/ 18 h 400"/>
              <a:gd name="T18" fmla="*/ 43 w 278"/>
              <a:gd name="T19" fmla="*/ 330 h 400"/>
              <a:gd name="T20" fmla="*/ 69 w 278"/>
              <a:gd name="T21" fmla="*/ 365 h 400"/>
              <a:gd name="T22" fmla="*/ 208 w 278"/>
              <a:gd name="T23" fmla="*/ 365 h 400"/>
              <a:gd name="T24" fmla="*/ 234 w 278"/>
              <a:gd name="T25" fmla="*/ 330 h 400"/>
              <a:gd name="T26" fmla="*/ 234 w 278"/>
              <a:gd name="T27" fmla="*/ 18 h 400"/>
              <a:gd name="T28" fmla="*/ 260 w 278"/>
              <a:gd name="T29" fmla="*/ 0 h 400"/>
              <a:gd name="T30" fmla="*/ 277 w 278"/>
              <a:gd name="T31" fmla="*/ 18 h 400"/>
              <a:gd name="T32" fmla="*/ 277 w 278"/>
              <a:gd name="T33" fmla="*/ 347 h 400"/>
              <a:gd name="T34" fmla="*/ 260 w 278"/>
              <a:gd name="T35" fmla="*/ 365 h 400"/>
              <a:gd name="T36" fmla="*/ 234 w 278"/>
              <a:gd name="T37" fmla="*/ 382 h 400"/>
              <a:gd name="T38" fmla="*/ 217 w 278"/>
              <a:gd name="T39" fmla="*/ 399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8" h="400">
                <a:moveTo>
                  <a:pt x="217" y="399"/>
                </a:moveTo>
                <a:lnTo>
                  <a:pt x="217" y="399"/>
                </a:lnTo>
                <a:cubicBezTo>
                  <a:pt x="61" y="399"/>
                  <a:pt x="61" y="399"/>
                  <a:pt x="61" y="399"/>
                </a:cubicBezTo>
                <a:cubicBezTo>
                  <a:pt x="43" y="399"/>
                  <a:pt x="43" y="391"/>
                  <a:pt x="43" y="382"/>
                </a:cubicBezTo>
                <a:cubicBezTo>
                  <a:pt x="43" y="373"/>
                  <a:pt x="35" y="365"/>
                  <a:pt x="17" y="365"/>
                </a:cubicBezTo>
                <a:cubicBezTo>
                  <a:pt x="9" y="365"/>
                  <a:pt x="0" y="356"/>
                  <a:pt x="0" y="347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9" y="0"/>
                  <a:pt x="17" y="0"/>
                </a:cubicBezTo>
                <a:cubicBezTo>
                  <a:pt x="35" y="0"/>
                  <a:pt x="43" y="9"/>
                  <a:pt x="43" y="18"/>
                </a:cubicBezTo>
                <a:cubicBezTo>
                  <a:pt x="43" y="330"/>
                  <a:pt x="43" y="330"/>
                  <a:pt x="43" y="330"/>
                </a:cubicBezTo>
                <a:cubicBezTo>
                  <a:pt x="52" y="330"/>
                  <a:pt x="69" y="347"/>
                  <a:pt x="69" y="365"/>
                </a:cubicBezTo>
                <a:cubicBezTo>
                  <a:pt x="208" y="365"/>
                  <a:pt x="208" y="365"/>
                  <a:pt x="208" y="365"/>
                </a:cubicBezTo>
                <a:cubicBezTo>
                  <a:pt x="208" y="347"/>
                  <a:pt x="225" y="330"/>
                  <a:pt x="234" y="330"/>
                </a:cubicBezTo>
                <a:cubicBezTo>
                  <a:pt x="234" y="18"/>
                  <a:pt x="234" y="18"/>
                  <a:pt x="234" y="18"/>
                </a:cubicBezTo>
                <a:cubicBezTo>
                  <a:pt x="234" y="9"/>
                  <a:pt x="243" y="0"/>
                  <a:pt x="260" y="0"/>
                </a:cubicBezTo>
                <a:cubicBezTo>
                  <a:pt x="269" y="0"/>
                  <a:pt x="277" y="9"/>
                  <a:pt x="277" y="18"/>
                </a:cubicBezTo>
                <a:cubicBezTo>
                  <a:pt x="277" y="347"/>
                  <a:pt x="277" y="347"/>
                  <a:pt x="277" y="347"/>
                </a:cubicBezTo>
                <a:cubicBezTo>
                  <a:pt x="277" y="356"/>
                  <a:pt x="269" y="365"/>
                  <a:pt x="260" y="365"/>
                </a:cubicBezTo>
                <a:cubicBezTo>
                  <a:pt x="243" y="365"/>
                  <a:pt x="234" y="373"/>
                  <a:pt x="234" y="382"/>
                </a:cubicBezTo>
                <a:cubicBezTo>
                  <a:pt x="234" y="391"/>
                  <a:pt x="234" y="399"/>
                  <a:pt x="217" y="39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5" name="Freeform 494">
            <a:extLst>
              <a:ext uri="{FF2B5EF4-FFF2-40B4-BE49-F238E27FC236}">
                <a16:creationId xmlns:a16="http://schemas.microsoft.com/office/drawing/2014/main" id="{CA611C30-0740-234C-9EFE-57EF0F3AA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7909" y="9884282"/>
            <a:ext cx="568144" cy="558980"/>
          </a:xfrm>
          <a:custGeom>
            <a:avLst/>
            <a:gdLst>
              <a:gd name="T0" fmla="*/ 139 w 548"/>
              <a:gd name="T1" fmla="*/ 538 h 539"/>
              <a:gd name="T2" fmla="*/ 139 w 548"/>
              <a:gd name="T3" fmla="*/ 538 h 539"/>
              <a:gd name="T4" fmla="*/ 130 w 548"/>
              <a:gd name="T5" fmla="*/ 538 h 539"/>
              <a:gd name="T6" fmla="*/ 9 w 548"/>
              <a:gd name="T7" fmla="*/ 416 h 539"/>
              <a:gd name="T8" fmla="*/ 9 w 548"/>
              <a:gd name="T9" fmla="*/ 390 h 539"/>
              <a:gd name="T10" fmla="*/ 139 w 548"/>
              <a:gd name="T11" fmla="*/ 243 h 539"/>
              <a:gd name="T12" fmla="*/ 494 w 548"/>
              <a:gd name="T13" fmla="*/ 9 h 539"/>
              <a:gd name="T14" fmla="*/ 520 w 548"/>
              <a:gd name="T15" fmla="*/ 0 h 539"/>
              <a:gd name="T16" fmla="*/ 538 w 548"/>
              <a:gd name="T17" fmla="*/ 0 h 539"/>
              <a:gd name="T18" fmla="*/ 547 w 548"/>
              <a:gd name="T19" fmla="*/ 18 h 539"/>
              <a:gd name="T20" fmla="*/ 547 w 548"/>
              <a:gd name="T21" fmla="*/ 26 h 539"/>
              <a:gd name="T22" fmla="*/ 286 w 548"/>
              <a:gd name="T23" fmla="*/ 425 h 539"/>
              <a:gd name="T24" fmla="*/ 286 w 548"/>
              <a:gd name="T25" fmla="*/ 425 h 539"/>
              <a:gd name="T26" fmla="*/ 157 w 548"/>
              <a:gd name="T27" fmla="*/ 538 h 539"/>
              <a:gd name="T28" fmla="*/ 139 w 548"/>
              <a:gd name="T29" fmla="*/ 538 h 539"/>
              <a:gd name="T30" fmla="*/ 44 w 548"/>
              <a:gd name="T31" fmla="*/ 399 h 539"/>
              <a:gd name="T32" fmla="*/ 44 w 548"/>
              <a:gd name="T33" fmla="*/ 399 h 539"/>
              <a:gd name="T34" fmla="*/ 139 w 548"/>
              <a:gd name="T35" fmla="*/ 494 h 539"/>
              <a:gd name="T36" fmla="*/ 269 w 548"/>
              <a:gd name="T37" fmla="*/ 399 h 539"/>
              <a:gd name="T38" fmla="*/ 503 w 548"/>
              <a:gd name="T39" fmla="*/ 44 h 539"/>
              <a:gd name="T40" fmla="*/ 165 w 548"/>
              <a:gd name="T41" fmla="*/ 261 h 539"/>
              <a:gd name="T42" fmla="*/ 44 w 548"/>
              <a:gd name="T43" fmla="*/ 399 h 539"/>
              <a:gd name="T44" fmla="*/ 278 w 548"/>
              <a:gd name="T45" fmla="*/ 408 h 539"/>
              <a:gd name="T46" fmla="*/ 278 w 548"/>
              <a:gd name="T47" fmla="*/ 408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48" h="539">
                <a:moveTo>
                  <a:pt x="139" y="538"/>
                </a:moveTo>
                <a:lnTo>
                  <a:pt x="139" y="538"/>
                </a:lnTo>
                <a:lnTo>
                  <a:pt x="130" y="538"/>
                </a:lnTo>
                <a:cubicBezTo>
                  <a:pt x="9" y="416"/>
                  <a:pt x="9" y="416"/>
                  <a:pt x="9" y="416"/>
                </a:cubicBezTo>
                <a:cubicBezTo>
                  <a:pt x="0" y="408"/>
                  <a:pt x="0" y="399"/>
                  <a:pt x="9" y="390"/>
                </a:cubicBezTo>
                <a:cubicBezTo>
                  <a:pt x="139" y="243"/>
                  <a:pt x="139" y="243"/>
                  <a:pt x="139" y="243"/>
                </a:cubicBezTo>
                <a:cubicBezTo>
                  <a:pt x="226" y="130"/>
                  <a:pt x="347" y="53"/>
                  <a:pt x="494" y="9"/>
                </a:cubicBezTo>
                <a:cubicBezTo>
                  <a:pt x="520" y="0"/>
                  <a:pt x="520" y="0"/>
                  <a:pt x="520" y="0"/>
                </a:cubicBezTo>
                <a:cubicBezTo>
                  <a:pt x="529" y="0"/>
                  <a:pt x="538" y="0"/>
                  <a:pt x="538" y="0"/>
                </a:cubicBezTo>
                <a:cubicBezTo>
                  <a:pt x="547" y="9"/>
                  <a:pt x="547" y="18"/>
                  <a:pt x="547" y="18"/>
                </a:cubicBezTo>
                <a:cubicBezTo>
                  <a:pt x="547" y="26"/>
                  <a:pt x="547" y="26"/>
                  <a:pt x="547" y="26"/>
                </a:cubicBezTo>
                <a:cubicBezTo>
                  <a:pt x="494" y="191"/>
                  <a:pt x="408" y="321"/>
                  <a:pt x="286" y="425"/>
                </a:cubicBezTo>
                <a:lnTo>
                  <a:pt x="286" y="425"/>
                </a:lnTo>
                <a:cubicBezTo>
                  <a:pt x="157" y="538"/>
                  <a:pt x="157" y="538"/>
                  <a:pt x="157" y="538"/>
                </a:cubicBezTo>
                <a:cubicBezTo>
                  <a:pt x="148" y="538"/>
                  <a:pt x="148" y="538"/>
                  <a:pt x="139" y="538"/>
                </a:cubicBezTo>
                <a:close/>
                <a:moveTo>
                  <a:pt x="44" y="399"/>
                </a:moveTo>
                <a:lnTo>
                  <a:pt x="44" y="399"/>
                </a:lnTo>
                <a:cubicBezTo>
                  <a:pt x="139" y="494"/>
                  <a:pt x="139" y="494"/>
                  <a:pt x="139" y="494"/>
                </a:cubicBezTo>
                <a:cubicBezTo>
                  <a:pt x="269" y="399"/>
                  <a:pt x="269" y="399"/>
                  <a:pt x="269" y="399"/>
                </a:cubicBezTo>
                <a:cubicBezTo>
                  <a:pt x="373" y="304"/>
                  <a:pt x="460" y="182"/>
                  <a:pt x="503" y="44"/>
                </a:cubicBezTo>
                <a:cubicBezTo>
                  <a:pt x="365" y="87"/>
                  <a:pt x="252" y="165"/>
                  <a:pt x="165" y="261"/>
                </a:cubicBezTo>
                <a:lnTo>
                  <a:pt x="44" y="399"/>
                </a:lnTo>
                <a:close/>
                <a:moveTo>
                  <a:pt x="278" y="408"/>
                </a:moveTo>
                <a:lnTo>
                  <a:pt x="278" y="4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6" name="Freeform 495">
            <a:extLst>
              <a:ext uri="{FF2B5EF4-FFF2-40B4-BE49-F238E27FC236}">
                <a16:creationId xmlns:a16="http://schemas.microsoft.com/office/drawing/2014/main" id="{E6FF51C1-AA49-6D4A-B358-6976FCFEB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7036" y="10319555"/>
            <a:ext cx="164945" cy="279489"/>
          </a:xfrm>
          <a:custGeom>
            <a:avLst/>
            <a:gdLst>
              <a:gd name="T0" fmla="*/ 17 w 157"/>
              <a:gd name="T1" fmla="*/ 269 h 270"/>
              <a:gd name="T2" fmla="*/ 17 w 157"/>
              <a:gd name="T3" fmla="*/ 269 h 270"/>
              <a:gd name="T4" fmla="*/ 9 w 157"/>
              <a:gd name="T5" fmla="*/ 269 h 270"/>
              <a:gd name="T6" fmla="*/ 0 w 157"/>
              <a:gd name="T7" fmla="*/ 252 h 270"/>
              <a:gd name="T8" fmla="*/ 17 w 157"/>
              <a:gd name="T9" fmla="*/ 96 h 270"/>
              <a:gd name="T10" fmla="*/ 35 w 157"/>
              <a:gd name="T11" fmla="*/ 87 h 270"/>
              <a:gd name="T12" fmla="*/ 52 w 157"/>
              <a:gd name="T13" fmla="*/ 104 h 270"/>
              <a:gd name="T14" fmla="*/ 44 w 157"/>
              <a:gd name="T15" fmla="*/ 200 h 270"/>
              <a:gd name="T16" fmla="*/ 69 w 157"/>
              <a:gd name="T17" fmla="*/ 182 h 270"/>
              <a:gd name="T18" fmla="*/ 121 w 157"/>
              <a:gd name="T19" fmla="*/ 9 h 270"/>
              <a:gd name="T20" fmla="*/ 148 w 157"/>
              <a:gd name="T21" fmla="*/ 0 h 270"/>
              <a:gd name="T22" fmla="*/ 156 w 157"/>
              <a:gd name="T23" fmla="*/ 18 h 270"/>
              <a:gd name="T24" fmla="*/ 95 w 157"/>
              <a:gd name="T25" fmla="*/ 200 h 270"/>
              <a:gd name="T26" fmla="*/ 95 w 157"/>
              <a:gd name="T27" fmla="*/ 200 h 270"/>
              <a:gd name="T28" fmla="*/ 35 w 157"/>
              <a:gd name="T29" fmla="*/ 269 h 270"/>
              <a:gd name="T30" fmla="*/ 17 w 157"/>
              <a:gd name="T31" fmla="*/ 269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7" h="270">
                <a:moveTo>
                  <a:pt x="17" y="269"/>
                </a:moveTo>
                <a:lnTo>
                  <a:pt x="17" y="269"/>
                </a:lnTo>
                <a:lnTo>
                  <a:pt x="9" y="269"/>
                </a:lnTo>
                <a:cubicBezTo>
                  <a:pt x="0" y="269"/>
                  <a:pt x="0" y="261"/>
                  <a:pt x="0" y="252"/>
                </a:cubicBezTo>
                <a:cubicBezTo>
                  <a:pt x="17" y="96"/>
                  <a:pt x="17" y="96"/>
                  <a:pt x="17" y="96"/>
                </a:cubicBezTo>
                <a:cubicBezTo>
                  <a:pt x="17" y="87"/>
                  <a:pt x="26" y="78"/>
                  <a:pt x="35" y="87"/>
                </a:cubicBezTo>
                <a:cubicBezTo>
                  <a:pt x="52" y="87"/>
                  <a:pt x="52" y="96"/>
                  <a:pt x="52" y="104"/>
                </a:cubicBezTo>
                <a:cubicBezTo>
                  <a:pt x="44" y="200"/>
                  <a:pt x="44" y="200"/>
                  <a:pt x="44" y="200"/>
                </a:cubicBezTo>
                <a:cubicBezTo>
                  <a:pt x="69" y="182"/>
                  <a:pt x="69" y="182"/>
                  <a:pt x="69" y="182"/>
                </a:cubicBezTo>
                <a:cubicBezTo>
                  <a:pt x="121" y="9"/>
                  <a:pt x="121" y="9"/>
                  <a:pt x="121" y="9"/>
                </a:cubicBezTo>
                <a:cubicBezTo>
                  <a:pt x="121" y="0"/>
                  <a:pt x="130" y="0"/>
                  <a:pt x="148" y="0"/>
                </a:cubicBezTo>
                <a:cubicBezTo>
                  <a:pt x="156" y="0"/>
                  <a:pt x="156" y="9"/>
                  <a:pt x="156" y="18"/>
                </a:cubicBezTo>
                <a:cubicBezTo>
                  <a:pt x="95" y="200"/>
                  <a:pt x="95" y="200"/>
                  <a:pt x="95" y="200"/>
                </a:cubicBezTo>
                <a:lnTo>
                  <a:pt x="95" y="200"/>
                </a:lnTo>
                <a:cubicBezTo>
                  <a:pt x="35" y="269"/>
                  <a:pt x="35" y="269"/>
                  <a:pt x="35" y="269"/>
                </a:cubicBezTo>
                <a:cubicBezTo>
                  <a:pt x="26" y="269"/>
                  <a:pt x="26" y="269"/>
                  <a:pt x="17" y="26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7" name="Freeform 496">
            <a:extLst>
              <a:ext uri="{FF2B5EF4-FFF2-40B4-BE49-F238E27FC236}">
                <a16:creationId xmlns:a16="http://schemas.microsoft.com/office/drawing/2014/main" id="{7C5DAAE7-6F1E-E347-9731-E10F59C31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5875" y="10172937"/>
            <a:ext cx="279489" cy="164945"/>
          </a:xfrm>
          <a:custGeom>
            <a:avLst/>
            <a:gdLst>
              <a:gd name="T0" fmla="*/ 17 w 269"/>
              <a:gd name="T1" fmla="*/ 156 h 157"/>
              <a:gd name="T2" fmla="*/ 17 w 269"/>
              <a:gd name="T3" fmla="*/ 156 h 157"/>
              <a:gd name="T4" fmla="*/ 0 w 269"/>
              <a:gd name="T5" fmla="*/ 147 h 157"/>
              <a:gd name="T6" fmla="*/ 8 w 269"/>
              <a:gd name="T7" fmla="*/ 130 h 157"/>
              <a:gd name="T8" fmla="*/ 69 w 269"/>
              <a:gd name="T9" fmla="*/ 60 h 157"/>
              <a:gd name="T10" fmla="*/ 78 w 269"/>
              <a:gd name="T11" fmla="*/ 60 h 157"/>
              <a:gd name="T12" fmla="*/ 242 w 269"/>
              <a:gd name="T13" fmla="*/ 8 h 157"/>
              <a:gd name="T14" fmla="*/ 268 w 269"/>
              <a:gd name="T15" fmla="*/ 17 h 157"/>
              <a:gd name="T16" fmla="*/ 251 w 269"/>
              <a:gd name="T17" fmla="*/ 34 h 157"/>
              <a:gd name="T18" fmla="*/ 87 w 269"/>
              <a:gd name="T19" fmla="*/ 95 h 157"/>
              <a:gd name="T20" fmla="*/ 69 w 269"/>
              <a:gd name="T21" fmla="*/ 112 h 157"/>
              <a:gd name="T22" fmla="*/ 156 w 269"/>
              <a:gd name="T23" fmla="*/ 104 h 157"/>
              <a:gd name="T24" fmla="*/ 173 w 269"/>
              <a:gd name="T25" fmla="*/ 121 h 157"/>
              <a:gd name="T26" fmla="*/ 164 w 269"/>
              <a:gd name="T27" fmla="*/ 138 h 157"/>
              <a:gd name="T28" fmla="*/ 17 w 269"/>
              <a:gd name="T29" fmla="*/ 15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9" h="157">
                <a:moveTo>
                  <a:pt x="17" y="156"/>
                </a:moveTo>
                <a:lnTo>
                  <a:pt x="17" y="156"/>
                </a:lnTo>
                <a:cubicBezTo>
                  <a:pt x="8" y="156"/>
                  <a:pt x="0" y="156"/>
                  <a:pt x="0" y="147"/>
                </a:cubicBezTo>
                <a:cubicBezTo>
                  <a:pt x="0" y="138"/>
                  <a:pt x="0" y="130"/>
                  <a:pt x="8" y="130"/>
                </a:cubicBezTo>
                <a:cubicBezTo>
                  <a:pt x="69" y="60"/>
                  <a:pt x="69" y="60"/>
                  <a:pt x="69" y="60"/>
                </a:cubicBezTo>
                <a:cubicBezTo>
                  <a:pt x="69" y="60"/>
                  <a:pt x="69" y="60"/>
                  <a:pt x="78" y="60"/>
                </a:cubicBezTo>
                <a:cubicBezTo>
                  <a:pt x="242" y="8"/>
                  <a:pt x="242" y="8"/>
                  <a:pt x="242" y="8"/>
                </a:cubicBezTo>
                <a:cubicBezTo>
                  <a:pt x="251" y="0"/>
                  <a:pt x="260" y="8"/>
                  <a:pt x="268" y="17"/>
                </a:cubicBezTo>
                <a:cubicBezTo>
                  <a:pt x="268" y="26"/>
                  <a:pt x="260" y="34"/>
                  <a:pt x="251" y="34"/>
                </a:cubicBezTo>
                <a:cubicBezTo>
                  <a:pt x="87" y="95"/>
                  <a:pt x="87" y="95"/>
                  <a:pt x="87" y="95"/>
                </a:cubicBezTo>
                <a:cubicBezTo>
                  <a:pt x="69" y="112"/>
                  <a:pt x="69" y="112"/>
                  <a:pt x="69" y="112"/>
                </a:cubicBezTo>
                <a:cubicBezTo>
                  <a:pt x="156" y="104"/>
                  <a:pt x="156" y="104"/>
                  <a:pt x="156" y="104"/>
                </a:cubicBezTo>
                <a:cubicBezTo>
                  <a:pt x="164" y="104"/>
                  <a:pt x="173" y="112"/>
                  <a:pt x="173" y="121"/>
                </a:cubicBezTo>
                <a:cubicBezTo>
                  <a:pt x="182" y="130"/>
                  <a:pt x="173" y="138"/>
                  <a:pt x="164" y="138"/>
                </a:cubicBezTo>
                <a:cubicBezTo>
                  <a:pt x="17" y="156"/>
                  <a:pt x="17" y="156"/>
                  <a:pt x="17" y="15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8" name="Freeform 497">
            <a:extLst>
              <a:ext uri="{FF2B5EF4-FFF2-40B4-BE49-F238E27FC236}">
                <a16:creationId xmlns:a16="http://schemas.microsoft.com/office/drawing/2014/main" id="{7E53CCBE-F816-4E49-9FCD-6C33E2002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7073" y="10319555"/>
            <a:ext cx="128291" cy="128291"/>
          </a:xfrm>
          <a:custGeom>
            <a:avLst/>
            <a:gdLst>
              <a:gd name="T0" fmla="*/ 78 w 122"/>
              <a:gd name="T1" fmla="*/ 122 h 123"/>
              <a:gd name="T2" fmla="*/ 78 w 122"/>
              <a:gd name="T3" fmla="*/ 122 h 123"/>
              <a:gd name="T4" fmla="*/ 61 w 122"/>
              <a:gd name="T5" fmla="*/ 113 h 123"/>
              <a:gd name="T6" fmla="*/ 9 w 122"/>
              <a:gd name="T7" fmla="*/ 61 h 123"/>
              <a:gd name="T8" fmla="*/ 9 w 122"/>
              <a:gd name="T9" fmla="*/ 35 h 123"/>
              <a:gd name="T10" fmla="*/ 35 w 122"/>
              <a:gd name="T11" fmla="*/ 9 h 123"/>
              <a:gd name="T12" fmla="*/ 61 w 122"/>
              <a:gd name="T13" fmla="*/ 9 h 123"/>
              <a:gd name="T14" fmla="*/ 113 w 122"/>
              <a:gd name="T15" fmla="*/ 61 h 123"/>
              <a:gd name="T16" fmla="*/ 113 w 122"/>
              <a:gd name="T17" fmla="*/ 87 h 123"/>
              <a:gd name="T18" fmla="*/ 87 w 122"/>
              <a:gd name="T19" fmla="*/ 113 h 123"/>
              <a:gd name="T20" fmla="*/ 78 w 122"/>
              <a:gd name="T21" fmla="*/ 122 h 123"/>
              <a:gd name="T22" fmla="*/ 44 w 122"/>
              <a:gd name="T23" fmla="*/ 44 h 123"/>
              <a:gd name="T24" fmla="*/ 44 w 122"/>
              <a:gd name="T25" fmla="*/ 44 h 123"/>
              <a:gd name="T26" fmla="*/ 78 w 122"/>
              <a:gd name="T27" fmla="*/ 78 h 123"/>
              <a:gd name="T28" fmla="*/ 78 w 122"/>
              <a:gd name="T29" fmla="*/ 78 h 123"/>
              <a:gd name="T30" fmla="*/ 44 w 122"/>
              <a:gd name="T31" fmla="*/ 44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2" h="123">
                <a:moveTo>
                  <a:pt x="78" y="122"/>
                </a:moveTo>
                <a:lnTo>
                  <a:pt x="78" y="122"/>
                </a:lnTo>
                <a:cubicBezTo>
                  <a:pt x="69" y="122"/>
                  <a:pt x="69" y="122"/>
                  <a:pt x="61" y="113"/>
                </a:cubicBezTo>
                <a:cubicBezTo>
                  <a:pt x="9" y="61"/>
                  <a:pt x="9" y="61"/>
                  <a:pt x="9" y="61"/>
                </a:cubicBezTo>
                <a:cubicBezTo>
                  <a:pt x="0" y="53"/>
                  <a:pt x="0" y="35"/>
                  <a:pt x="9" y="35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0"/>
                  <a:pt x="52" y="0"/>
                  <a:pt x="61" y="9"/>
                </a:cubicBezTo>
                <a:cubicBezTo>
                  <a:pt x="113" y="61"/>
                  <a:pt x="113" y="61"/>
                  <a:pt x="113" y="61"/>
                </a:cubicBezTo>
                <a:cubicBezTo>
                  <a:pt x="121" y="70"/>
                  <a:pt x="121" y="78"/>
                  <a:pt x="113" y="87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7" y="122"/>
                  <a:pt x="78" y="122"/>
                  <a:pt x="78" y="122"/>
                </a:cubicBezTo>
                <a:close/>
                <a:moveTo>
                  <a:pt x="44" y="44"/>
                </a:moveTo>
                <a:lnTo>
                  <a:pt x="44" y="44"/>
                </a:lnTo>
                <a:cubicBezTo>
                  <a:pt x="78" y="78"/>
                  <a:pt x="78" y="78"/>
                  <a:pt x="78" y="78"/>
                </a:cubicBezTo>
                <a:lnTo>
                  <a:pt x="78" y="78"/>
                </a:lnTo>
                <a:cubicBezTo>
                  <a:pt x="44" y="44"/>
                  <a:pt x="44" y="44"/>
                  <a:pt x="44" y="4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09" name="Freeform 498">
            <a:extLst>
              <a:ext uri="{FF2B5EF4-FFF2-40B4-BE49-F238E27FC236}">
                <a16:creationId xmlns:a16="http://schemas.microsoft.com/office/drawing/2014/main" id="{DBCCE40A-7EB5-4149-8F75-861758E42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4055" y="10012573"/>
            <a:ext cx="128291" cy="119127"/>
          </a:xfrm>
          <a:custGeom>
            <a:avLst/>
            <a:gdLst>
              <a:gd name="T0" fmla="*/ 61 w 122"/>
              <a:gd name="T1" fmla="*/ 112 h 113"/>
              <a:gd name="T2" fmla="*/ 61 w 122"/>
              <a:gd name="T3" fmla="*/ 112 h 113"/>
              <a:gd name="T4" fmla="*/ 26 w 122"/>
              <a:gd name="T5" fmla="*/ 95 h 113"/>
              <a:gd name="T6" fmla="*/ 26 w 122"/>
              <a:gd name="T7" fmla="*/ 17 h 113"/>
              <a:gd name="T8" fmla="*/ 95 w 122"/>
              <a:gd name="T9" fmla="*/ 17 h 113"/>
              <a:gd name="T10" fmla="*/ 95 w 122"/>
              <a:gd name="T11" fmla="*/ 95 h 113"/>
              <a:gd name="T12" fmla="*/ 95 w 122"/>
              <a:gd name="T13" fmla="*/ 95 h 113"/>
              <a:gd name="T14" fmla="*/ 95 w 122"/>
              <a:gd name="T15" fmla="*/ 95 h 113"/>
              <a:gd name="T16" fmla="*/ 61 w 122"/>
              <a:gd name="T17" fmla="*/ 112 h 113"/>
              <a:gd name="T18" fmla="*/ 61 w 122"/>
              <a:gd name="T19" fmla="*/ 43 h 113"/>
              <a:gd name="T20" fmla="*/ 61 w 122"/>
              <a:gd name="T21" fmla="*/ 43 h 113"/>
              <a:gd name="T22" fmla="*/ 52 w 122"/>
              <a:gd name="T23" fmla="*/ 43 h 113"/>
              <a:gd name="T24" fmla="*/ 52 w 122"/>
              <a:gd name="T25" fmla="*/ 69 h 113"/>
              <a:gd name="T26" fmla="*/ 61 w 122"/>
              <a:gd name="T27" fmla="*/ 78 h 113"/>
              <a:gd name="T28" fmla="*/ 69 w 122"/>
              <a:gd name="T29" fmla="*/ 69 h 113"/>
              <a:gd name="T30" fmla="*/ 69 w 122"/>
              <a:gd name="T31" fmla="*/ 69 h 113"/>
              <a:gd name="T32" fmla="*/ 69 w 122"/>
              <a:gd name="T33" fmla="*/ 43 h 113"/>
              <a:gd name="T34" fmla="*/ 61 w 122"/>
              <a:gd name="T35" fmla="*/ 43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2" h="113">
                <a:moveTo>
                  <a:pt x="61" y="112"/>
                </a:moveTo>
                <a:lnTo>
                  <a:pt x="61" y="112"/>
                </a:lnTo>
                <a:cubicBezTo>
                  <a:pt x="43" y="112"/>
                  <a:pt x="34" y="104"/>
                  <a:pt x="26" y="95"/>
                </a:cubicBezTo>
                <a:cubicBezTo>
                  <a:pt x="0" y="78"/>
                  <a:pt x="0" y="43"/>
                  <a:pt x="26" y="17"/>
                </a:cubicBezTo>
                <a:cubicBezTo>
                  <a:pt x="43" y="0"/>
                  <a:pt x="78" y="0"/>
                  <a:pt x="95" y="17"/>
                </a:cubicBezTo>
                <a:cubicBezTo>
                  <a:pt x="121" y="43"/>
                  <a:pt x="121" y="78"/>
                  <a:pt x="95" y="95"/>
                </a:cubicBezTo>
                <a:lnTo>
                  <a:pt x="95" y="95"/>
                </a:lnTo>
                <a:lnTo>
                  <a:pt x="95" y="95"/>
                </a:lnTo>
                <a:cubicBezTo>
                  <a:pt x="86" y="104"/>
                  <a:pt x="78" y="112"/>
                  <a:pt x="61" y="112"/>
                </a:cubicBezTo>
                <a:close/>
                <a:moveTo>
                  <a:pt x="61" y="43"/>
                </a:moveTo>
                <a:lnTo>
                  <a:pt x="61" y="43"/>
                </a:lnTo>
                <a:lnTo>
                  <a:pt x="52" y="43"/>
                </a:lnTo>
                <a:cubicBezTo>
                  <a:pt x="43" y="52"/>
                  <a:pt x="43" y="60"/>
                  <a:pt x="52" y="69"/>
                </a:cubicBezTo>
                <a:cubicBezTo>
                  <a:pt x="52" y="78"/>
                  <a:pt x="61" y="78"/>
                  <a:pt x="61" y="78"/>
                </a:cubicBezTo>
                <a:cubicBezTo>
                  <a:pt x="69" y="78"/>
                  <a:pt x="69" y="78"/>
                  <a:pt x="69" y="69"/>
                </a:cubicBezTo>
                <a:lnTo>
                  <a:pt x="69" y="69"/>
                </a:lnTo>
                <a:cubicBezTo>
                  <a:pt x="78" y="60"/>
                  <a:pt x="78" y="52"/>
                  <a:pt x="69" y="43"/>
                </a:cubicBezTo>
                <a:cubicBezTo>
                  <a:pt x="69" y="43"/>
                  <a:pt x="69" y="43"/>
                  <a:pt x="61" y="4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0" name="Freeform 499">
            <a:extLst>
              <a:ext uri="{FF2B5EF4-FFF2-40B4-BE49-F238E27FC236}">
                <a16:creationId xmlns:a16="http://schemas.microsoft.com/office/drawing/2014/main" id="{63014259-1700-9144-A7F9-77F72CB09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4165" y="10246246"/>
            <a:ext cx="224507" cy="224507"/>
          </a:xfrm>
          <a:custGeom>
            <a:avLst/>
            <a:gdLst>
              <a:gd name="T0" fmla="*/ 17 w 218"/>
              <a:gd name="T1" fmla="*/ 217 h 218"/>
              <a:gd name="T2" fmla="*/ 17 w 218"/>
              <a:gd name="T3" fmla="*/ 217 h 218"/>
              <a:gd name="T4" fmla="*/ 9 w 218"/>
              <a:gd name="T5" fmla="*/ 208 h 218"/>
              <a:gd name="T6" fmla="*/ 9 w 218"/>
              <a:gd name="T7" fmla="*/ 182 h 218"/>
              <a:gd name="T8" fmla="*/ 182 w 218"/>
              <a:gd name="T9" fmla="*/ 9 h 218"/>
              <a:gd name="T10" fmla="*/ 208 w 218"/>
              <a:gd name="T11" fmla="*/ 9 h 218"/>
              <a:gd name="T12" fmla="*/ 208 w 218"/>
              <a:gd name="T13" fmla="*/ 35 h 218"/>
              <a:gd name="T14" fmla="*/ 35 w 218"/>
              <a:gd name="T15" fmla="*/ 208 h 218"/>
              <a:gd name="T16" fmla="*/ 17 w 218"/>
              <a:gd name="T17" fmla="*/ 217 h 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8" h="218">
                <a:moveTo>
                  <a:pt x="17" y="217"/>
                </a:moveTo>
                <a:lnTo>
                  <a:pt x="17" y="217"/>
                </a:lnTo>
                <a:lnTo>
                  <a:pt x="9" y="208"/>
                </a:lnTo>
                <a:cubicBezTo>
                  <a:pt x="0" y="199"/>
                  <a:pt x="0" y="191"/>
                  <a:pt x="9" y="182"/>
                </a:cubicBezTo>
                <a:cubicBezTo>
                  <a:pt x="182" y="9"/>
                  <a:pt x="182" y="9"/>
                  <a:pt x="182" y="9"/>
                </a:cubicBezTo>
                <a:cubicBezTo>
                  <a:pt x="191" y="0"/>
                  <a:pt x="199" y="0"/>
                  <a:pt x="208" y="9"/>
                </a:cubicBezTo>
                <a:cubicBezTo>
                  <a:pt x="217" y="18"/>
                  <a:pt x="217" y="26"/>
                  <a:pt x="208" y="35"/>
                </a:cubicBezTo>
                <a:cubicBezTo>
                  <a:pt x="35" y="208"/>
                  <a:pt x="35" y="208"/>
                  <a:pt x="35" y="208"/>
                </a:cubicBezTo>
                <a:cubicBezTo>
                  <a:pt x="26" y="208"/>
                  <a:pt x="26" y="217"/>
                  <a:pt x="17" y="21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1" name="Freeform 500">
            <a:extLst>
              <a:ext uri="{FF2B5EF4-FFF2-40B4-BE49-F238E27FC236}">
                <a16:creationId xmlns:a16="http://schemas.microsoft.com/office/drawing/2014/main" id="{CEE8A10B-06CA-884A-B3B3-422E8FFBD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3402" y="10392864"/>
            <a:ext cx="100800" cy="100800"/>
          </a:xfrm>
          <a:custGeom>
            <a:avLst/>
            <a:gdLst>
              <a:gd name="T0" fmla="*/ 17 w 96"/>
              <a:gd name="T1" fmla="*/ 95 h 96"/>
              <a:gd name="T2" fmla="*/ 17 w 96"/>
              <a:gd name="T3" fmla="*/ 95 h 96"/>
              <a:gd name="T4" fmla="*/ 8 w 96"/>
              <a:gd name="T5" fmla="*/ 87 h 96"/>
              <a:gd name="T6" fmla="*/ 8 w 96"/>
              <a:gd name="T7" fmla="*/ 60 h 96"/>
              <a:gd name="T8" fmla="*/ 60 w 96"/>
              <a:gd name="T9" fmla="*/ 0 h 96"/>
              <a:gd name="T10" fmla="*/ 86 w 96"/>
              <a:gd name="T11" fmla="*/ 0 h 96"/>
              <a:gd name="T12" fmla="*/ 86 w 96"/>
              <a:gd name="T13" fmla="*/ 26 h 96"/>
              <a:gd name="T14" fmla="*/ 34 w 96"/>
              <a:gd name="T15" fmla="*/ 87 h 96"/>
              <a:gd name="T16" fmla="*/ 17 w 96"/>
              <a:gd name="T17" fmla="*/ 95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" h="96">
                <a:moveTo>
                  <a:pt x="17" y="95"/>
                </a:moveTo>
                <a:lnTo>
                  <a:pt x="17" y="95"/>
                </a:lnTo>
                <a:lnTo>
                  <a:pt x="8" y="87"/>
                </a:lnTo>
                <a:cubicBezTo>
                  <a:pt x="0" y="78"/>
                  <a:pt x="0" y="69"/>
                  <a:pt x="8" y="60"/>
                </a:cubicBezTo>
                <a:cubicBezTo>
                  <a:pt x="60" y="0"/>
                  <a:pt x="60" y="0"/>
                  <a:pt x="60" y="0"/>
                </a:cubicBezTo>
                <a:cubicBezTo>
                  <a:pt x="69" y="0"/>
                  <a:pt x="86" y="0"/>
                  <a:pt x="86" y="0"/>
                </a:cubicBezTo>
                <a:cubicBezTo>
                  <a:pt x="95" y="8"/>
                  <a:pt x="95" y="26"/>
                  <a:pt x="86" y="26"/>
                </a:cubicBezTo>
                <a:cubicBezTo>
                  <a:pt x="34" y="87"/>
                  <a:pt x="34" y="87"/>
                  <a:pt x="34" y="87"/>
                </a:cubicBezTo>
                <a:cubicBezTo>
                  <a:pt x="26" y="87"/>
                  <a:pt x="26" y="95"/>
                  <a:pt x="17" y="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2" name="Freeform 501">
            <a:extLst>
              <a:ext uri="{FF2B5EF4-FFF2-40B4-BE49-F238E27FC236}">
                <a16:creationId xmlns:a16="http://schemas.microsoft.com/office/drawing/2014/main" id="{A3E4B5F1-8174-9942-B4E8-D3C6EF40B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9220" y="10498244"/>
            <a:ext cx="137454" cy="137454"/>
          </a:xfrm>
          <a:custGeom>
            <a:avLst/>
            <a:gdLst>
              <a:gd name="T0" fmla="*/ 17 w 131"/>
              <a:gd name="T1" fmla="*/ 130 h 131"/>
              <a:gd name="T2" fmla="*/ 17 w 131"/>
              <a:gd name="T3" fmla="*/ 130 h 131"/>
              <a:gd name="T4" fmla="*/ 0 w 131"/>
              <a:gd name="T5" fmla="*/ 121 h 131"/>
              <a:gd name="T6" fmla="*/ 9 w 131"/>
              <a:gd name="T7" fmla="*/ 95 h 131"/>
              <a:gd name="T8" fmla="*/ 95 w 131"/>
              <a:gd name="T9" fmla="*/ 8 h 131"/>
              <a:gd name="T10" fmla="*/ 122 w 131"/>
              <a:gd name="T11" fmla="*/ 8 h 131"/>
              <a:gd name="T12" fmla="*/ 122 w 131"/>
              <a:gd name="T13" fmla="*/ 34 h 131"/>
              <a:gd name="T14" fmla="*/ 26 w 131"/>
              <a:gd name="T15" fmla="*/ 121 h 131"/>
              <a:gd name="T16" fmla="*/ 17 w 131"/>
              <a:gd name="T17" fmla="*/ 13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1" h="131">
                <a:moveTo>
                  <a:pt x="17" y="130"/>
                </a:moveTo>
                <a:lnTo>
                  <a:pt x="17" y="130"/>
                </a:lnTo>
                <a:cubicBezTo>
                  <a:pt x="9" y="130"/>
                  <a:pt x="9" y="130"/>
                  <a:pt x="0" y="121"/>
                </a:cubicBezTo>
                <a:cubicBezTo>
                  <a:pt x="0" y="112"/>
                  <a:pt x="0" y="104"/>
                  <a:pt x="9" y="95"/>
                </a:cubicBezTo>
                <a:cubicBezTo>
                  <a:pt x="95" y="8"/>
                  <a:pt x="95" y="8"/>
                  <a:pt x="95" y="8"/>
                </a:cubicBezTo>
                <a:cubicBezTo>
                  <a:pt x="104" y="0"/>
                  <a:pt x="113" y="0"/>
                  <a:pt x="122" y="8"/>
                </a:cubicBezTo>
                <a:cubicBezTo>
                  <a:pt x="130" y="17"/>
                  <a:pt x="130" y="26"/>
                  <a:pt x="122" y="34"/>
                </a:cubicBezTo>
                <a:cubicBezTo>
                  <a:pt x="26" y="121"/>
                  <a:pt x="26" y="121"/>
                  <a:pt x="26" y="121"/>
                </a:cubicBezTo>
                <a:cubicBezTo>
                  <a:pt x="26" y="130"/>
                  <a:pt x="26" y="130"/>
                  <a:pt x="17" y="1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3" name="Freeform 502">
            <a:extLst>
              <a:ext uri="{FF2B5EF4-FFF2-40B4-BE49-F238E27FC236}">
                <a16:creationId xmlns:a16="http://schemas.microsoft.com/office/drawing/2014/main" id="{F4A12C6D-B350-FA4D-8787-27786E98C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5838" y="10580717"/>
            <a:ext cx="100800" cy="100800"/>
          </a:xfrm>
          <a:custGeom>
            <a:avLst/>
            <a:gdLst>
              <a:gd name="T0" fmla="*/ 26 w 96"/>
              <a:gd name="T1" fmla="*/ 95 h 96"/>
              <a:gd name="T2" fmla="*/ 26 w 96"/>
              <a:gd name="T3" fmla="*/ 95 h 96"/>
              <a:gd name="T4" fmla="*/ 8 w 96"/>
              <a:gd name="T5" fmla="*/ 87 h 96"/>
              <a:gd name="T6" fmla="*/ 8 w 96"/>
              <a:gd name="T7" fmla="*/ 60 h 96"/>
              <a:gd name="T8" fmla="*/ 69 w 96"/>
              <a:gd name="T9" fmla="*/ 9 h 96"/>
              <a:gd name="T10" fmla="*/ 95 w 96"/>
              <a:gd name="T11" fmla="*/ 9 h 96"/>
              <a:gd name="T12" fmla="*/ 95 w 96"/>
              <a:gd name="T13" fmla="*/ 34 h 96"/>
              <a:gd name="T14" fmla="*/ 34 w 96"/>
              <a:gd name="T15" fmla="*/ 87 h 96"/>
              <a:gd name="T16" fmla="*/ 26 w 96"/>
              <a:gd name="T17" fmla="*/ 95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" h="96">
                <a:moveTo>
                  <a:pt x="26" y="95"/>
                </a:moveTo>
                <a:lnTo>
                  <a:pt x="26" y="95"/>
                </a:lnTo>
                <a:cubicBezTo>
                  <a:pt x="17" y="95"/>
                  <a:pt x="8" y="95"/>
                  <a:pt x="8" y="87"/>
                </a:cubicBezTo>
                <a:cubicBezTo>
                  <a:pt x="0" y="78"/>
                  <a:pt x="0" y="69"/>
                  <a:pt x="8" y="60"/>
                </a:cubicBezTo>
                <a:cubicBezTo>
                  <a:pt x="69" y="9"/>
                  <a:pt x="69" y="9"/>
                  <a:pt x="69" y="9"/>
                </a:cubicBezTo>
                <a:cubicBezTo>
                  <a:pt x="69" y="0"/>
                  <a:pt x="87" y="0"/>
                  <a:pt x="95" y="9"/>
                </a:cubicBezTo>
                <a:cubicBezTo>
                  <a:pt x="95" y="17"/>
                  <a:pt x="95" y="26"/>
                  <a:pt x="95" y="34"/>
                </a:cubicBezTo>
                <a:cubicBezTo>
                  <a:pt x="34" y="87"/>
                  <a:pt x="34" y="87"/>
                  <a:pt x="34" y="87"/>
                </a:cubicBezTo>
                <a:cubicBezTo>
                  <a:pt x="34" y="95"/>
                  <a:pt x="26" y="95"/>
                  <a:pt x="26" y="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4" name="Freeform 503">
            <a:extLst>
              <a:ext uri="{FF2B5EF4-FFF2-40B4-BE49-F238E27FC236}">
                <a16:creationId xmlns:a16="http://schemas.microsoft.com/office/drawing/2014/main" id="{B20A5338-2871-FE4D-AB37-4482CEB63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0191" y="6447928"/>
            <a:ext cx="577307" cy="568144"/>
          </a:xfrm>
          <a:custGeom>
            <a:avLst/>
            <a:gdLst>
              <a:gd name="T0" fmla="*/ 503 w 556"/>
              <a:gd name="T1" fmla="*/ 155 h 545"/>
              <a:gd name="T2" fmla="*/ 399 w 556"/>
              <a:gd name="T3" fmla="*/ 155 h 545"/>
              <a:gd name="T4" fmla="*/ 356 w 556"/>
              <a:gd name="T5" fmla="*/ 208 h 545"/>
              <a:gd name="T6" fmla="*/ 295 w 556"/>
              <a:gd name="T7" fmla="*/ 355 h 545"/>
              <a:gd name="T8" fmla="*/ 269 w 556"/>
              <a:gd name="T9" fmla="*/ 355 h 545"/>
              <a:gd name="T10" fmla="*/ 260 w 556"/>
              <a:gd name="T11" fmla="*/ 388 h 545"/>
              <a:gd name="T12" fmla="*/ 269 w 556"/>
              <a:gd name="T13" fmla="*/ 397 h 545"/>
              <a:gd name="T14" fmla="*/ 174 w 556"/>
              <a:gd name="T15" fmla="*/ 501 h 545"/>
              <a:gd name="T16" fmla="*/ 139 w 556"/>
              <a:gd name="T17" fmla="*/ 475 h 545"/>
              <a:gd name="T18" fmla="*/ 122 w 556"/>
              <a:gd name="T19" fmla="*/ 466 h 545"/>
              <a:gd name="T20" fmla="*/ 113 w 556"/>
              <a:gd name="T21" fmla="*/ 440 h 545"/>
              <a:gd name="T22" fmla="*/ 95 w 556"/>
              <a:gd name="T23" fmla="*/ 432 h 545"/>
              <a:gd name="T24" fmla="*/ 70 w 556"/>
              <a:gd name="T25" fmla="*/ 458 h 545"/>
              <a:gd name="T26" fmla="*/ 78 w 556"/>
              <a:gd name="T27" fmla="*/ 484 h 545"/>
              <a:gd name="T28" fmla="*/ 35 w 556"/>
              <a:gd name="T29" fmla="*/ 475 h 545"/>
              <a:gd name="T30" fmla="*/ 0 w 556"/>
              <a:gd name="T31" fmla="*/ 493 h 545"/>
              <a:gd name="T32" fmla="*/ 165 w 556"/>
              <a:gd name="T33" fmla="*/ 544 h 545"/>
              <a:gd name="T34" fmla="*/ 165 w 556"/>
              <a:gd name="T35" fmla="*/ 544 h 545"/>
              <a:gd name="T36" fmla="*/ 182 w 556"/>
              <a:gd name="T37" fmla="*/ 544 h 545"/>
              <a:gd name="T38" fmla="*/ 425 w 556"/>
              <a:gd name="T39" fmla="*/ 458 h 545"/>
              <a:gd name="T40" fmla="*/ 434 w 556"/>
              <a:gd name="T41" fmla="*/ 449 h 545"/>
              <a:gd name="T42" fmla="*/ 442 w 556"/>
              <a:gd name="T43" fmla="*/ 440 h 545"/>
              <a:gd name="T44" fmla="*/ 512 w 556"/>
              <a:gd name="T45" fmla="*/ 8 h 545"/>
              <a:gd name="T46" fmla="*/ 477 w 556"/>
              <a:gd name="T47" fmla="*/ 43 h 545"/>
              <a:gd name="T48" fmla="*/ 503 w 556"/>
              <a:gd name="T49" fmla="*/ 147 h 545"/>
              <a:gd name="T50" fmla="*/ 260 w 556"/>
              <a:gd name="T51" fmla="*/ 484 h 545"/>
              <a:gd name="T52" fmla="*/ 321 w 556"/>
              <a:gd name="T53" fmla="*/ 415 h 545"/>
              <a:gd name="T54" fmla="*/ 373 w 556"/>
              <a:gd name="T55" fmla="*/ 432 h 545"/>
              <a:gd name="T56" fmla="*/ 269 w 556"/>
              <a:gd name="T57" fmla="*/ 493 h 545"/>
              <a:gd name="T58" fmla="*/ 408 w 556"/>
              <a:gd name="T59" fmla="*/ 406 h 545"/>
              <a:gd name="T60" fmla="*/ 356 w 556"/>
              <a:gd name="T61" fmla="*/ 371 h 545"/>
              <a:gd name="T62" fmla="*/ 399 w 556"/>
              <a:gd name="T63" fmla="*/ 208 h 545"/>
              <a:gd name="T64" fmla="*/ 503 w 556"/>
              <a:gd name="T65" fmla="*/ 199 h 545"/>
              <a:gd name="T66" fmla="*/ 416 w 556"/>
              <a:gd name="T67" fmla="*/ 397 h 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56" h="545">
                <a:moveTo>
                  <a:pt x="503" y="155"/>
                </a:moveTo>
                <a:lnTo>
                  <a:pt x="503" y="155"/>
                </a:lnTo>
                <a:cubicBezTo>
                  <a:pt x="408" y="155"/>
                  <a:pt x="408" y="155"/>
                  <a:pt x="408" y="155"/>
                </a:cubicBezTo>
                <a:cubicBezTo>
                  <a:pt x="399" y="155"/>
                  <a:pt x="399" y="155"/>
                  <a:pt x="399" y="155"/>
                </a:cubicBezTo>
                <a:cubicBezTo>
                  <a:pt x="382" y="173"/>
                  <a:pt x="373" y="190"/>
                  <a:pt x="356" y="208"/>
                </a:cubicBezTo>
                <a:lnTo>
                  <a:pt x="356" y="208"/>
                </a:lnTo>
                <a:cubicBezTo>
                  <a:pt x="347" y="259"/>
                  <a:pt x="330" y="303"/>
                  <a:pt x="303" y="355"/>
                </a:cubicBezTo>
                <a:cubicBezTo>
                  <a:pt x="303" y="355"/>
                  <a:pt x="303" y="355"/>
                  <a:pt x="295" y="355"/>
                </a:cubicBezTo>
                <a:cubicBezTo>
                  <a:pt x="295" y="355"/>
                  <a:pt x="286" y="346"/>
                  <a:pt x="278" y="346"/>
                </a:cubicBezTo>
                <a:cubicBezTo>
                  <a:pt x="278" y="346"/>
                  <a:pt x="269" y="346"/>
                  <a:pt x="269" y="355"/>
                </a:cubicBezTo>
                <a:cubicBezTo>
                  <a:pt x="260" y="380"/>
                  <a:pt x="260" y="380"/>
                  <a:pt x="260" y="380"/>
                </a:cubicBezTo>
                <a:cubicBezTo>
                  <a:pt x="260" y="388"/>
                  <a:pt x="260" y="388"/>
                  <a:pt x="260" y="388"/>
                </a:cubicBezTo>
                <a:cubicBezTo>
                  <a:pt x="269" y="388"/>
                  <a:pt x="269" y="388"/>
                  <a:pt x="269" y="388"/>
                </a:cubicBezTo>
                <a:cubicBezTo>
                  <a:pt x="269" y="388"/>
                  <a:pt x="278" y="397"/>
                  <a:pt x="269" y="397"/>
                </a:cubicBezTo>
                <a:cubicBezTo>
                  <a:pt x="243" y="432"/>
                  <a:pt x="217" y="466"/>
                  <a:pt x="174" y="501"/>
                </a:cubicBezTo>
                <a:lnTo>
                  <a:pt x="174" y="501"/>
                </a:lnTo>
                <a:cubicBezTo>
                  <a:pt x="156" y="493"/>
                  <a:pt x="148" y="484"/>
                  <a:pt x="139" y="475"/>
                </a:cubicBezTo>
                <a:lnTo>
                  <a:pt x="139" y="475"/>
                </a:lnTo>
                <a:lnTo>
                  <a:pt x="139" y="475"/>
                </a:lnTo>
                <a:cubicBezTo>
                  <a:pt x="130" y="466"/>
                  <a:pt x="130" y="466"/>
                  <a:pt x="122" y="466"/>
                </a:cubicBezTo>
                <a:cubicBezTo>
                  <a:pt x="122" y="458"/>
                  <a:pt x="113" y="449"/>
                  <a:pt x="113" y="449"/>
                </a:cubicBezTo>
                <a:cubicBezTo>
                  <a:pt x="113" y="440"/>
                  <a:pt x="113" y="440"/>
                  <a:pt x="113" y="440"/>
                </a:cubicBezTo>
                <a:lnTo>
                  <a:pt x="104" y="432"/>
                </a:lnTo>
                <a:lnTo>
                  <a:pt x="95" y="432"/>
                </a:lnTo>
                <a:cubicBezTo>
                  <a:pt x="87" y="440"/>
                  <a:pt x="78" y="440"/>
                  <a:pt x="70" y="449"/>
                </a:cubicBezTo>
                <a:lnTo>
                  <a:pt x="70" y="458"/>
                </a:lnTo>
                <a:cubicBezTo>
                  <a:pt x="70" y="466"/>
                  <a:pt x="78" y="466"/>
                  <a:pt x="87" y="475"/>
                </a:cubicBezTo>
                <a:cubicBezTo>
                  <a:pt x="87" y="484"/>
                  <a:pt x="78" y="484"/>
                  <a:pt x="78" y="484"/>
                </a:cubicBezTo>
                <a:cubicBezTo>
                  <a:pt x="61" y="484"/>
                  <a:pt x="52" y="475"/>
                  <a:pt x="44" y="475"/>
                </a:cubicBezTo>
                <a:lnTo>
                  <a:pt x="35" y="475"/>
                </a:lnTo>
                <a:cubicBezTo>
                  <a:pt x="26" y="475"/>
                  <a:pt x="18" y="484"/>
                  <a:pt x="9" y="484"/>
                </a:cubicBezTo>
                <a:cubicBezTo>
                  <a:pt x="9" y="493"/>
                  <a:pt x="9" y="493"/>
                  <a:pt x="0" y="493"/>
                </a:cubicBezTo>
                <a:lnTo>
                  <a:pt x="0" y="501"/>
                </a:lnTo>
                <a:cubicBezTo>
                  <a:pt x="52" y="527"/>
                  <a:pt x="104" y="544"/>
                  <a:pt x="165" y="544"/>
                </a:cubicBezTo>
                <a:lnTo>
                  <a:pt x="165" y="544"/>
                </a:lnTo>
                <a:lnTo>
                  <a:pt x="165" y="544"/>
                </a:lnTo>
                <a:lnTo>
                  <a:pt x="165" y="544"/>
                </a:lnTo>
                <a:cubicBezTo>
                  <a:pt x="174" y="544"/>
                  <a:pt x="174" y="544"/>
                  <a:pt x="182" y="544"/>
                </a:cubicBezTo>
                <a:cubicBezTo>
                  <a:pt x="269" y="544"/>
                  <a:pt x="356" y="519"/>
                  <a:pt x="425" y="458"/>
                </a:cubicBezTo>
                <a:lnTo>
                  <a:pt x="425" y="458"/>
                </a:lnTo>
                <a:cubicBezTo>
                  <a:pt x="434" y="449"/>
                  <a:pt x="434" y="449"/>
                  <a:pt x="434" y="449"/>
                </a:cubicBezTo>
                <a:lnTo>
                  <a:pt x="434" y="449"/>
                </a:lnTo>
                <a:lnTo>
                  <a:pt x="434" y="449"/>
                </a:lnTo>
                <a:cubicBezTo>
                  <a:pt x="442" y="440"/>
                  <a:pt x="442" y="440"/>
                  <a:pt x="442" y="440"/>
                </a:cubicBezTo>
                <a:cubicBezTo>
                  <a:pt x="512" y="371"/>
                  <a:pt x="555" y="277"/>
                  <a:pt x="555" y="181"/>
                </a:cubicBezTo>
                <a:cubicBezTo>
                  <a:pt x="555" y="121"/>
                  <a:pt x="538" y="60"/>
                  <a:pt x="512" y="8"/>
                </a:cubicBezTo>
                <a:cubicBezTo>
                  <a:pt x="512" y="0"/>
                  <a:pt x="503" y="0"/>
                  <a:pt x="503" y="8"/>
                </a:cubicBezTo>
                <a:cubicBezTo>
                  <a:pt x="494" y="17"/>
                  <a:pt x="486" y="34"/>
                  <a:pt x="477" y="43"/>
                </a:cubicBezTo>
                <a:cubicBezTo>
                  <a:pt x="477" y="43"/>
                  <a:pt x="477" y="43"/>
                  <a:pt x="477" y="51"/>
                </a:cubicBezTo>
                <a:cubicBezTo>
                  <a:pt x="494" y="77"/>
                  <a:pt x="503" y="112"/>
                  <a:pt x="503" y="147"/>
                </a:cubicBezTo>
                <a:cubicBezTo>
                  <a:pt x="503" y="155"/>
                  <a:pt x="503" y="155"/>
                  <a:pt x="503" y="155"/>
                </a:cubicBezTo>
                <a:close/>
                <a:moveTo>
                  <a:pt x="260" y="484"/>
                </a:moveTo>
                <a:lnTo>
                  <a:pt x="260" y="484"/>
                </a:lnTo>
                <a:cubicBezTo>
                  <a:pt x="286" y="458"/>
                  <a:pt x="303" y="432"/>
                  <a:pt x="321" y="415"/>
                </a:cubicBezTo>
                <a:cubicBezTo>
                  <a:pt x="321" y="406"/>
                  <a:pt x="321" y="406"/>
                  <a:pt x="330" y="415"/>
                </a:cubicBezTo>
                <a:cubicBezTo>
                  <a:pt x="338" y="415"/>
                  <a:pt x="356" y="423"/>
                  <a:pt x="373" y="432"/>
                </a:cubicBezTo>
                <a:lnTo>
                  <a:pt x="373" y="440"/>
                </a:lnTo>
                <a:cubicBezTo>
                  <a:pt x="338" y="466"/>
                  <a:pt x="303" y="484"/>
                  <a:pt x="269" y="493"/>
                </a:cubicBezTo>
                <a:cubicBezTo>
                  <a:pt x="260" y="493"/>
                  <a:pt x="260" y="484"/>
                  <a:pt x="260" y="484"/>
                </a:cubicBezTo>
                <a:close/>
                <a:moveTo>
                  <a:pt x="408" y="406"/>
                </a:moveTo>
                <a:lnTo>
                  <a:pt x="408" y="406"/>
                </a:lnTo>
                <a:cubicBezTo>
                  <a:pt x="390" y="388"/>
                  <a:pt x="373" y="380"/>
                  <a:pt x="356" y="371"/>
                </a:cubicBezTo>
                <a:cubicBezTo>
                  <a:pt x="347" y="371"/>
                  <a:pt x="347" y="363"/>
                  <a:pt x="347" y="363"/>
                </a:cubicBezTo>
                <a:cubicBezTo>
                  <a:pt x="382" y="312"/>
                  <a:pt x="390" y="259"/>
                  <a:pt x="399" y="208"/>
                </a:cubicBezTo>
                <a:cubicBezTo>
                  <a:pt x="399" y="199"/>
                  <a:pt x="399" y="199"/>
                  <a:pt x="408" y="199"/>
                </a:cubicBezTo>
                <a:cubicBezTo>
                  <a:pt x="503" y="199"/>
                  <a:pt x="503" y="199"/>
                  <a:pt x="503" y="199"/>
                </a:cubicBezTo>
                <a:lnTo>
                  <a:pt x="503" y="208"/>
                </a:lnTo>
                <a:cubicBezTo>
                  <a:pt x="503" y="285"/>
                  <a:pt x="468" y="346"/>
                  <a:pt x="416" y="397"/>
                </a:cubicBezTo>
                <a:cubicBezTo>
                  <a:pt x="416" y="406"/>
                  <a:pt x="416" y="406"/>
                  <a:pt x="408" y="40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5" name="Freeform 504">
            <a:extLst>
              <a:ext uri="{FF2B5EF4-FFF2-40B4-BE49-F238E27FC236}">
                <a16:creationId xmlns:a16="http://schemas.microsoft.com/office/drawing/2014/main" id="{C2B15B9A-64CE-2A40-AF45-18C8BCF9F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63175" y="6250912"/>
            <a:ext cx="577307" cy="586471"/>
          </a:xfrm>
          <a:custGeom>
            <a:avLst/>
            <a:gdLst>
              <a:gd name="T0" fmla="*/ 78 w 556"/>
              <a:gd name="T1" fmla="*/ 520 h 563"/>
              <a:gd name="T2" fmla="*/ 53 w 556"/>
              <a:gd name="T3" fmla="*/ 390 h 563"/>
              <a:gd name="T4" fmla="*/ 78 w 556"/>
              <a:gd name="T5" fmla="*/ 390 h 563"/>
              <a:gd name="T6" fmla="*/ 105 w 556"/>
              <a:gd name="T7" fmla="*/ 355 h 563"/>
              <a:gd name="T8" fmla="*/ 53 w 556"/>
              <a:gd name="T9" fmla="*/ 346 h 563"/>
              <a:gd name="T10" fmla="*/ 139 w 556"/>
              <a:gd name="T11" fmla="*/ 147 h 563"/>
              <a:gd name="T12" fmla="*/ 200 w 556"/>
              <a:gd name="T13" fmla="*/ 173 h 563"/>
              <a:gd name="T14" fmla="*/ 157 w 556"/>
              <a:gd name="T15" fmla="*/ 295 h 563"/>
              <a:gd name="T16" fmla="*/ 165 w 556"/>
              <a:gd name="T17" fmla="*/ 303 h 563"/>
              <a:gd name="T18" fmla="*/ 209 w 556"/>
              <a:gd name="T19" fmla="*/ 286 h 563"/>
              <a:gd name="T20" fmla="*/ 252 w 556"/>
              <a:gd name="T21" fmla="*/ 191 h 563"/>
              <a:gd name="T22" fmla="*/ 347 w 556"/>
              <a:gd name="T23" fmla="*/ 208 h 563"/>
              <a:gd name="T24" fmla="*/ 373 w 556"/>
              <a:gd name="T25" fmla="*/ 164 h 563"/>
              <a:gd name="T26" fmla="*/ 286 w 556"/>
              <a:gd name="T27" fmla="*/ 156 h 563"/>
              <a:gd name="T28" fmla="*/ 373 w 556"/>
              <a:gd name="T29" fmla="*/ 43 h 563"/>
              <a:gd name="T30" fmla="*/ 443 w 556"/>
              <a:gd name="T31" fmla="*/ 112 h 563"/>
              <a:gd name="T32" fmla="*/ 486 w 556"/>
              <a:gd name="T33" fmla="*/ 95 h 563"/>
              <a:gd name="T34" fmla="*/ 469 w 556"/>
              <a:gd name="T35" fmla="*/ 69 h 563"/>
              <a:gd name="T36" fmla="*/ 512 w 556"/>
              <a:gd name="T37" fmla="*/ 69 h 563"/>
              <a:gd name="T38" fmla="*/ 555 w 556"/>
              <a:gd name="T39" fmla="*/ 52 h 563"/>
              <a:gd name="T40" fmla="*/ 390 w 556"/>
              <a:gd name="T41" fmla="*/ 0 h 563"/>
              <a:gd name="T42" fmla="*/ 382 w 556"/>
              <a:gd name="T43" fmla="*/ 0 h 563"/>
              <a:gd name="T44" fmla="*/ 373 w 556"/>
              <a:gd name="T45" fmla="*/ 0 h 563"/>
              <a:gd name="T46" fmla="*/ 122 w 556"/>
              <a:gd name="T47" fmla="*/ 87 h 563"/>
              <a:gd name="T48" fmla="*/ 113 w 556"/>
              <a:gd name="T49" fmla="*/ 95 h 563"/>
              <a:gd name="T50" fmla="*/ 105 w 556"/>
              <a:gd name="T51" fmla="*/ 104 h 563"/>
              <a:gd name="T52" fmla="*/ 53 w 556"/>
              <a:gd name="T53" fmla="*/ 554 h 563"/>
              <a:gd name="T54" fmla="*/ 70 w 556"/>
              <a:gd name="T55" fmla="*/ 546 h 563"/>
              <a:gd name="T56" fmla="*/ 78 w 556"/>
              <a:gd name="T57" fmla="*/ 520 h 563"/>
              <a:gd name="T58" fmla="*/ 286 w 556"/>
              <a:gd name="T59" fmla="*/ 60 h 563"/>
              <a:gd name="T60" fmla="*/ 226 w 556"/>
              <a:gd name="T61" fmla="*/ 138 h 563"/>
              <a:gd name="T62" fmla="*/ 182 w 556"/>
              <a:gd name="T63" fmla="*/ 104 h 563"/>
              <a:gd name="T64" fmla="*/ 286 w 556"/>
              <a:gd name="T65" fmla="*/ 60 h 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56" h="563">
                <a:moveTo>
                  <a:pt x="78" y="520"/>
                </a:moveTo>
                <a:lnTo>
                  <a:pt x="78" y="520"/>
                </a:lnTo>
                <a:cubicBezTo>
                  <a:pt x="61" y="485"/>
                  <a:pt x="53" y="442"/>
                  <a:pt x="44" y="399"/>
                </a:cubicBezTo>
                <a:lnTo>
                  <a:pt x="53" y="390"/>
                </a:lnTo>
                <a:cubicBezTo>
                  <a:pt x="78" y="390"/>
                  <a:pt x="78" y="390"/>
                  <a:pt x="78" y="390"/>
                </a:cubicBezTo>
                <a:lnTo>
                  <a:pt x="78" y="390"/>
                </a:lnTo>
                <a:cubicBezTo>
                  <a:pt x="87" y="381"/>
                  <a:pt x="87" y="372"/>
                  <a:pt x="96" y="372"/>
                </a:cubicBezTo>
                <a:cubicBezTo>
                  <a:pt x="105" y="355"/>
                  <a:pt x="105" y="355"/>
                  <a:pt x="105" y="355"/>
                </a:cubicBezTo>
                <a:cubicBezTo>
                  <a:pt x="113" y="355"/>
                  <a:pt x="105" y="346"/>
                  <a:pt x="105" y="346"/>
                </a:cubicBezTo>
                <a:cubicBezTo>
                  <a:pt x="53" y="346"/>
                  <a:pt x="53" y="346"/>
                  <a:pt x="53" y="346"/>
                </a:cubicBezTo>
                <a:cubicBezTo>
                  <a:pt x="53" y="346"/>
                  <a:pt x="44" y="346"/>
                  <a:pt x="44" y="338"/>
                </a:cubicBezTo>
                <a:cubicBezTo>
                  <a:pt x="53" y="260"/>
                  <a:pt x="87" y="199"/>
                  <a:pt x="139" y="147"/>
                </a:cubicBezTo>
                <a:cubicBezTo>
                  <a:pt x="139" y="138"/>
                  <a:pt x="139" y="138"/>
                  <a:pt x="139" y="138"/>
                </a:cubicBezTo>
                <a:cubicBezTo>
                  <a:pt x="165" y="156"/>
                  <a:pt x="182" y="164"/>
                  <a:pt x="200" y="173"/>
                </a:cubicBezTo>
                <a:lnTo>
                  <a:pt x="200" y="182"/>
                </a:lnTo>
                <a:cubicBezTo>
                  <a:pt x="182" y="216"/>
                  <a:pt x="165" y="260"/>
                  <a:pt x="157" y="295"/>
                </a:cubicBezTo>
                <a:cubicBezTo>
                  <a:pt x="157" y="303"/>
                  <a:pt x="165" y="303"/>
                  <a:pt x="165" y="303"/>
                </a:cubicBezTo>
                <a:lnTo>
                  <a:pt x="165" y="303"/>
                </a:lnTo>
                <a:cubicBezTo>
                  <a:pt x="209" y="286"/>
                  <a:pt x="209" y="286"/>
                  <a:pt x="209" y="286"/>
                </a:cubicBezTo>
                <a:lnTo>
                  <a:pt x="209" y="286"/>
                </a:lnTo>
                <a:cubicBezTo>
                  <a:pt x="217" y="251"/>
                  <a:pt x="226" y="225"/>
                  <a:pt x="243" y="199"/>
                </a:cubicBezTo>
                <a:cubicBezTo>
                  <a:pt x="252" y="191"/>
                  <a:pt x="252" y="191"/>
                  <a:pt x="252" y="191"/>
                </a:cubicBezTo>
                <a:cubicBezTo>
                  <a:pt x="278" y="199"/>
                  <a:pt x="313" y="208"/>
                  <a:pt x="339" y="208"/>
                </a:cubicBezTo>
                <a:cubicBezTo>
                  <a:pt x="347" y="208"/>
                  <a:pt x="347" y="208"/>
                  <a:pt x="347" y="208"/>
                </a:cubicBezTo>
                <a:cubicBezTo>
                  <a:pt x="356" y="199"/>
                  <a:pt x="365" y="182"/>
                  <a:pt x="382" y="173"/>
                </a:cubicBezTo>
                <a:cubicBezTo>
                  <a:pt x="382" y="173"/>
                  <a:pt x="382" y="164"/>
                  <a:pt x="373" y="164"/>
                </a:cubicBezTo>
                <a:lnTo>
                  <a:pt x="373" y="164"/>
                </a:lnTo>
                <a:cubicBezTo>
                  <a:pt x="339" y="164"/>
                  <a:pt x="313" y="164"/>
                  <a:pt x="286" y="156"/>
                </a:cubicBezTo>
                <a:cubicBezTo>
                  <a:pt x="278" y="156"/>
                  <a:pt x="278" y="147"/>
                  <a:pt x="278" y="147"/>
                </a:cubicBezTo>
                <a:cubicBezTo>
                  <a:pt x="304" y="112"/>
                  <a:pt x="339" y="78"/>
                  <a:pt x="373" y="43"/>
                </a:cubicBezTo>
                <a:lnTo>
                  <a:pt x="382" y="43"/>
                </a:lnTo>
                <a:cubicBezTo>
                  <a:pt x="408" y="69"/>
                  <a:pt x="425" y="87"/>
                  <a:pt x="443" y="112"/>
                </a:cubicBezTo>
                <a:cubicBezTo>
                  <a:pt x="451" y="112"/>
                  <a:pt x="451" y="112"/>
                  <a:pt x="451" y="112"/>
                </a:cubicBezTo>
                <a:cubicBezTo>
                  <a:pt x="460" y="104"/>
                  <a:pt x="469" y="95"/>
                  <a:pt x="486" y="95"/>
                </a:cubicBezTo>
                <a:lnTo>
                  <a:pt x="486" y="87"/>
                </a:lnTo>
                <a:cubicBezTo>
                  <a:pt x="477" y="78"/>
                  <a:pt x="477" y="78"/>
                  <a:pt x="469" y="69"/>
                </a:cubicBezTo>
                <a:cubicBezTo>
                  <a:pt x="469" y="60"/>
                  <a:pt x="469" y="60"/>
                  <a:pt x="477" y="60"/>
                </a:cubicBezTo>
                <a:cubicBezTo>
                  <a:pt x="486" y="60"/>
                  <a:pt x="503" y="69"/>
                  <a:pt x="512" y="69"/>
                </a:cubicBezTo>
                <a:cubicBezTo>
                  <a:pt x="512" y="78"/>
                  <a:pt x="512" y="78"/>
                  <a:pt x="512" y="69"/>
                </a:cubicBezTo>
                <a:cubicBezTo>
                  <a:pt x="529" y="69"/>
                  <a:pt x="538" y="60"/>
                  <a:pt x="555" y="52"/>
                </a:cubicBezTo>
                <a:lnTo>
                  <a:pt x="555" y="43"/>
                </a:lnTo>
                <a:cubicBezTo>
                  <a:pt x="503" y="17"/>
                  <a:pt x="451" y="0"/>
                  <a:pt x="390" y="0"/>
                </a:cubicBezTo>
                <a:lnTo>
                  <a:pt x="390" y="0"/>
                </a:lnTo>
                <a:cubicBezTo>
                  <a:pt x="390" y="0"/>
                  <a:pt x="390" y="0"/>
                  <a:pt x="382" y="0"/>
                </a:cubicBezTo>
                <a:lnTo>
                  <a:pt x="382" y="0"/>
                </a:lnTo>
                <a:lnTo>
                  <a:pt x="373" y="0"/>
                </a:lnTo>
                <a:lnTo>
                  <a:pt x="373" y="0"/>
                </a:lnTo>
                <a:cubicBezTo>
                  <a:pt x="278" y="0"/>
                  <a:pt x="191" y="34"/>
                  <a:pt x="122" y="87"/>
                </a:cubicBezTo>
                <a:cubicBezTo>
                  <a:pt x="122" y="95"/>
                  <a:pt x="122" y="95"/>
                  <a:pt x="122" y="95"/>
                </a:cubicBezTo>
                <a:cubicBezTo>
                  <a:pt x="122" y="95"/>
                  <a:pt x="122" y="95"/>
                  <a:pt x="113" y="95"/>
                </a:cubicBezTo>
                <a:lnTo>
                  <a:pt x="113" y="95"/>
                </a:lnTo>
                <a:cubicBezTo>
                  <a:pt x="113" y="104"/>
                  <a:pt x="113" y="104"/>
                  <a:pt x="105" y="104"/>
                </a:cubicBezTo>
                <a:cubicBezTo>
                  <a:pt x="35" y="173"/>
                  <a:pt x="0" y="268"/>
                  <a:pt x="0" y="372"/>
                </a:cubicBezTo>
                <a:cubicBezTo>
                  <a:pt x="0" y="433"/>
                  <a:pt x="18" y="503"/>
                  <a:pt x="53" y="554"/>
                </a:cubicBezTo>
                <a:cubicBezTo>
                  <a:pt x="53" y="562"/>
                  <a:pt x="61" y="562"/>
                  <a:pt x="61" y="554"/>
                </a:cubicBezTo>
                <a:lnTo>
                  <a:pt x="70" y="546"/>
                </a:lnTo>
                <a:cubicBezTo>
                  <a:pt x="70" y="537"/>
                  <a:pt x="78" y="528"/>
                  <a:pt x="78" y="528"/>
                </a:cubicBezTo>
                <a:cubicBezTo>
                  <a:pt x="78" y="520"/>
                  <a:pt x="78" y="520"/>
                  <a:pt x="78" y="520"/>
                </a:cubicBezTo>
                <a:close/>
                <a:moveTo>
                  <a:pt x="286" y="60"/>
                </a:moveTo>
                <a:lnTo>
                  <a:pt x="286" y="60"/>
                </a:lnTo>
                <a:cubicBezTo>
                  <a:pt x="269" y="87"/>
                  <a:pt x="252" y="112"/>
                  <a:pt x="235" y="130"/>
                </a:cubicBezTo>
                <a:cubicBezTo>
                  <a:pt x="235" y="138"/>
                  <a:pt x="226" y="138"/>
                  <a:pt x="226" y="138"/>
                </a:cubicBezTo>
                <a:cubicBezTo>
                  <a:pt x="209" y="130"/>
                  <a:pt x="200" y="121"/>
                  <a:pt x="182" y="112"/>
                </a:cubicBezTo>
                <a:cubicBezTo>
                  <a:pt x="182" y="112"/>
                  <a:pt x="174" y="104"/>
                  <a:pt x="182" y="104"/>
                </a:cubicBezTo>
                <a:cubicBezTo>
                  <a:pt x="209" y="78"/>
                  <a:pt x="243" y="60"/>
                  <a:pt x="286" y="52"/>
                </a:cubicBezTo>
                <a:cubicBezTo>
                  <a:pt x="286" y="52"/>
                  <a:pt x="295" y="60"/>
                  <a:pt x="286" y="6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6" name="Freeform 505">
            <a:extLst>
              <a:ext uri="{FF2B5EF4-FFF2-40B4-BE49-F238E27FC236}">
                <a16:creationId xmlns:a16="http://schemas.microsoft.com/office/drawing/2014/main" id="{DCABF9E9-F79F-6344-A687-437157228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157" y="6278403"/>
            <a:ext cx="691851" cy="682688"/>
          </a:xfrm>
          <a:custGeom>
            <a:avLst/>
            <a:gdLst>
              <a:gd name="T0" fmla="*/ 658 w 668"/>
              <a:gd name="T1" fmla="*/ 8 h 659"/>
              <a:gd name="T2" fmla="*/ 641 w 668"/>
              <a:gd name="T3" fmla="*/ 0 h 659"/>
              <a:gd name="T4" fmla="*/ 303 w 668"/>
              <a:gd name="T5" fmla="*/ 216 h 659"/>
              <a:gd name="T6" fmla="*/ 121 w 668"/>
              <a:gd name="T7" fmla="*/ 303 h 659"/>
              <a:gd name="T8" fmla="*/ 60 w 668"/>
              <a:gd name="T9" fmla="*/ 364 h 659"/>
              <a:gd name="T10" fmla="*/ 60 w 668"/>
              <a:gd name="T11" fmla="*/ 381 h 659"/>
              <a:gd name="T12" fmla="*/ 190 w 668"/>
              <a:gd name="T13" fmla="*/ 373 h 659"/>
              <a:gd name="T14" fmla="*/ 190 w 668"/>
              <a:gd name="T15" fmla="*/ 398 h 659"/>
              <a:gd name="T16" fmla="*/ 147 w 668"/>
              <a:gd name="T17" fmla="*/ 416 h 659"/>
              <a:gd name="T18" fmla="*/ 43 w 668"/>
              <a:gd name="T19" fmla="*/ 528 h 659"/>
              <a:gd name="T20" fmla="*/ 43 w 668"/>
              <a:gd name="T21" fmla="*/ 658 h 659"/>
              <a:gd name="T22" fmla="*/ 233 w 668"/>
              <a:gd name="T23" fmla="*/ 562 h 659"/>
              <a:gd name="T24" fmla="*/ 260 w 668"/>
              <a:gd name="T25" fmla="*/ 477 h 659"/>
              <a:gd name="T26" fmla="*/ 277 w 668"/>
              <a:gd name="T27" fmla="*/ 459 h 659"/>
              <a:gd name="T28" fmla="*/ 277 w 668"/>
              <a:gd name="T29" fmla="*/ 597 h 659"/>
              <a:gd name="T30" fmla="*/ 286 w 668"/>
              <a:gd name="T31" fmla="*/ 614 h 659"/>
              <a:gd name="T32" fmla="*/ 364 w 668"/>
              <a:gd name="T33" fmla="*/ 553 h 659"/>
              <a:gd name="T34" fmla="*/ 416 w 668"/>
              <a:gd name="T35" fmla="*/ 398 h 659"/>
              <a:gd name="T36" fmla="*/ 658 w 668"/>
              <a:gd name="T37" fmla="*/ 34 h 659"/>
              <a:gd name="T38" fmla="*/ 658 w 668"/>
              <a:gd name="T39" fmla="*/ 8 h 659"/>
              <a:gd name="T40" fmla="*/ 190 w 668"/>
              <a:gd name="T41" fmla="*/ 346 h 659"/>
              <a:gd name="T42" fmla="*/ 138 w 668"/>
              <a:gd name="T43" fmla="*/ 329 h 659"/>
              <a:gd name="T44" fmla="*/ 190 w 668"/>
              <a:gd name="T45" fmla="*/ 346 h 659"/>
              <a:gd name="T46" fmla="*/ 208 w 668"/>
              <a:gd name="T47" fmla="*/ 511 h 659"/>
              <a:gd name="T48" fmla="*/ 121 w 668"/>
              <a:gd name="T49" fmla="*/ 580 h 659"/>
              <a:gd name="T50" fmla="*/ 86 w 668"/>
              <a:gd name="T51" fmla="*/ 545 h 659"/>
              <a:gd name="T52" fmla="*/ 156 w 668"/>
              <a:gd name="T53" fmla="*/ 459 h 659"/>
              <a:gd name="T54" fmla="*/ 182 w 668"/>
              <a:gd name="T55" fmla="*/ 459 h 659"/>
              <a:gd name="T56" fmla="*/ 173 w 668"/>
              <a:gd name="T57" fmla="*/ 494 h 659"/>
              <a:gd name="T58" fmla="*/ 208 w 668"/>
              <a:gd name="T59" fmla="*/ 485 h 659"/>
              <a:gd name="T60" fmla="*/ 337 w 668"/>
              <a:gd name="T61" fmla="*/ 528 h 659"/>
              <a:gd name="T62" fmla="*/ 320 w 668"/>
              <a:gd name="T63" fmla="*/ 553 h 659"/>
              <a:gd name="T64" fmla="*/ 372 w 668"/>
              <a:gd name="T65" fmla="*/ 433 h 659"/>
              <a:gd name="T66" fmla="*/ 416 w 668"/>
              <a:gd name="T67" fmla="*/ 355 h 659"/>
              <a:gd name="T68" fmla="*/ 303 w 668"/>
              <a:gd name="T69" fmla="*/ 442 h 659"/>
              <a:gd name="T70" fmla="*/ 346 w 668"/>
              <a:gd name="T71" fmla="*/ 338 h 659"/>
              <a:gd name="T72" fmla="*/ 329 w 668"/>
              <a:gd name="T73" fmla="*/ 320 h 659"/>
              <a:gd name="T74" fmla="*/ 216 w 668"/>
              <a:gd name="T75" fmla="*/ 364 h 659"/>
              <a:gd name="T76" fmla="*/ 624 w 668"/>
              <a:gd name="T77" fmla="*/ 43 h 6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68" h="659">
                <a:moveTo>
                  <a:pt x="658" y="8"/>
                </a:moveTo>
                <a:lnTo>
                  <a:pt x="658" y="8"/>
                </a:lnTo>
                <a:lnTo>
                  <a:pt x="658" y="8"/>
                </a:lnTo>
                <a:cubicBezTo>
                  <a:pt x="658" y="0"/>
                  <a:pt x="650" y="0"/>
                  <a:pt x="641" y="0"/>
                </a:cubicBezTo>
                <a:cubicBezTo>
                  <a:pt x="615" y="8"/>
                  <a:pt x="615" y="8"/>
                  <a:pt x="615" y="8"/>
                </a:cubicBezTo>
                <a:cubicBezTo>
                  <a:pt x="485" y="52"/>
                  <a:pt x="381" y="121"/>
                  <a:pt x="303" y="216"/>
                </a:cubicBezTo>
                <a:cubicBezTo>
                  <a:pt x="268" y="260"/>
                  <a:pt x="268" y="260"/>
                  <a:pt x="268" y="260"/>
                </a:cubicBezTo>
                <a:cubicBezTo>
                  <a:pt x="121" y="303"/>
                  <a:pt x="121" y="303"/>
                  <a:pt x="121" y="303"/>
                </a:cubicBezTo>
                <a:lnTo>
                  <a:pt x="121" y="303"/>
                </a:lnTo>
                <a:cubicBezTo>
                  <a:pt x="60" y="364"/>
                  <a:pt x="60" y="364"/>
                  <a:pt x="60" y="364"/>
                </a:cubicBezTo>
                <a:cubicBezTo>
                  <a:pt x="60" y="364"/>
                  <a:pt x="52" y="373"/>
                  <a:pt x="60" y="381"/>
                </a:cubicBezTo>
                <a:lnTo>
                  <a:pt x="60" y="381"/>
                </a:lnTo>
                <a:cubicBezTo>
                  <a:pt x="69" y="390"/>
                  <a:pt x="69" y="390"/>
                  <a:pt x="78" y="390"/>
                </a:cubicBezTo>
                <a:cubicBezTo>
                  <a:pt x="190" y="373"/>
                  <a:pt x="190" y="373"/>
                  <a:pt x="190" y="373"/>
                </a:cubicBezTo>
                <a:cubicBezTo>
                  <a:pt x="208" y="390"/>
                  <a:pt x="208" y="390"/>
                  <a:pt x="208" y="390"/>
                </a:cubicBezTo>
                <a:cubicBezTo>
                  <a:pt x="190" y="398"/>
                  <a:pt x="190" y="398"/>
                  <a:pt x="190" y="398"/>
                </a:cubicBezTo>
                <a:cubicBezTo>
                  <a:pt x="190" y="407"/>
                  <a:pt x="190" y="407"/>
                  <a:pt x="190" y="416"/>
                </a:cubicBezTo>
                <a:cubicBezTo>
                  <a:pt x="173" y="407"/>
                  <a:pt x="156" y="416"/>
                  <a:pt x="147" y="416"/>
                </a:cubicBezTo>
                <a:cubicBezTo>
                  <a:pt x="129" y="424"/>
                  <a:pt x="121" y="424"/>
                  <a:pt x="112" y="442"/>
                </a:cubicBezTo>
                <a:cubicBezTo>
                  <a:pt x="95" y="450"/>
                  <a:pt x="69" y="494"/>
                  <a:pt x="43" y="528"/>
                </a:cubicBezTo>
                <a:cubicBezTo>
                  <a:pt x="8" y="588"/>
                  <a:pt x="0" y="631"/>
                  <a:pt x="17" y="649"/>
                </a:cubicBezTo>
                <a:cubicBezTo>
                  <a:pt x="25" y="658"/>
                  <a:pt x="34" y="658"/>
                  <a:pt x="43" y="658"/>
                </a:cubicBezTo>
                <a:cubicBezTo>
                  <a:pt x="69" y="658"/>
                  <a:pt x="95" y="649"/>
                  <a:pt x="138" y="623"/>
                </a:cubicBezTo>
                <a:cubicBezTo>
                  <a:pt x="182" y="605"/>
                  <a:pt x="216" y="571"/>
                  <a:pt x="233" y="562"/>
                </a:cubicBezTo>
                <a:cubicBezTo>
                  <a:pt x="242" y="553"/>
                  <a:pt x="251" y="536"/>
                  <a:pt x="251" y="528"/>
                </a:cubicBezTo>
                <a:cubicBezTo>
                  <a:pt x="260" y="511"/>
                  <a:pt x="260" y="494"/>
                  <a:pt x="260" y="477"/>
                </a:cubicBezTo>
                <a:cubicBezTo>
                  <a:pt x="260" y="477"/>
                  <a:pt x="260" y="477"/>
                  <a:pt x="268" y="477"/>
                </a:cubicBezTo>
                <a:cubicBezTo>
                  <a:pt x="277" y="459"/>
                  <a:pt x="277" y="459"/>
                  <a:pt x="277" y="459"/>
                </a:cubicBezTo>
                <a:cubicBezTo>
                  <a:pt x="294" y="477"/>
                  <a:pt x="294" y="477"/>
                  <a:pt x="294" y="47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7" y="597"/>
                  <a:pt x="277" y="605"/>
                  <a:pt x="286" y="605"/>
                </a:cubicBezTo>
                <a:cubicBezTo>
                  <a:pt x="286" y="605"/>
                  <a:pt x="286" y="605"/>
                  <a:pt x="286" y="614"/>
                </a:cubicBezTo>
                <a:cubicBezTo>
                  <a:pt x="294" y="614"/>
                  <a:pt x="303" y="614"/>
                  <a:pt x="303" y="605"/>
                </a:cubicBezTo>
                <a:cubicBezTo>
                  <a:pt x="364" y="553"/>
                  <a:pt x="364" y="553"/>
                  <a:pt x="364" y="553"/>
                </a:cubicBezTo>
                <a:lnTo>
                  <a:pt x="364" y="545"/>
                </a:lnTo>
                <a:cubicBezTo>
                  <a:pt x="416" y="398"/>
                  <a:pt x="416" y="398"/>
                  <a:pt x="416" y="398"/>
                </a:cubicBezTo>
                <a:cubicBezTo>
                  <a:pt x="433" y="381"/>
                  <a:pt x="433" y="381"/>
                  <a:pt x="433" y="381"/>
                </a:cubicBezTo>
                <a:cubicBezTo>
                  <a:pt x="546" y="294"/>
                  <a:pt x="624" y="173"/>
                  <a:pt x="658" y="34"/>
                </a:cubicBezTo>
                <a:cubicBezTo>
                  <a:pt x="667" y="26"/>
                  <a:pt x="667" y="26"/>
                  <a:pt x="667" y="26"/>
                </a:cubicBezTo>
                <a:cubicBezTo>
                  <a:pt x="667" y="17"/>
                  <a:pt x="667" y="8"/>
                  <a:pt x="658" y="8"/>
                </a:cubicBezTo>
                <a:close/>
                <a:moveTo>
                  <a:pt x="190" y="346"/>
                </a:moveTo>
                <a:lnTo>
                  <a:pt x="190" y="346"/>
                </a:lnTo>
                <a:cubicBezTo>
                  <a:pt x="121" y="355"/>
                  <a:pt x="121" y="355"/>
                  <a:pt x="121" y="355"/>
                </a:cubicBezTo>
                <a:cubicBezTo>
                  <a:pt x="138" y="329"/>
                  <a:pt x="138" y="329"/>
                  <a:pt x="138" y="329"/>
                </a:cubicBezTo>
                <a:cubicBezTo>
                  <a:pt x="225" y="303"/>
                  <a:pt x="225" y="303"/>
                  <a:pt x="225" y="303"/>
                </a:cubicBezTo>
                <a:lnTo>
                  <a:pt x="190" y="346"/>
                </a:lnTo>
                <a:close/>
                <a:moveTo>
                  <a:pt x="208" y="511"/>
                </a:moveTo>
                <a:lnTo>
                  <a:pt x="208" y="511"/>
                </a:lnTo>
                <a:cubicBezTo>
                  <a:pt x="208" y="520"/>
                  <a:pt x="208" y="520"/>
                  <a:pt x="199" y="528"/>
                </a:cubicBezTo>
                <a:cubicBezTo>
                  <a:pt x="190" y="536"/>
                  <a:pt x="156" y="562"/>
                  <a:pt x="121" y="580"/>
                </a:cubicBezTo>
                <a:cubicBezTo>
                  <a:pt x="86" y="605"/>
                  <a:pt x="60" y="614"/>
                  <a:pt x="52" y="614"/>
                </a:cubicBezTo>
                <a:cubicBezTo>
                  <a:pt x="60" y="605"/>
                  <a:pt x="60" y="580"/>
                  <a:pt x="86" y="545"/>
                </a:cubicBezTo>
                <a:cubicBezTo>
                  <a:pt x="112" y="511"/>
                  <a:pt x="129" y="477"/>
                  <a:pt x="147" y="468"/>
                </a:cubicBezTo>
                <a:lnTo>
                  <a:pt x="156" y="459"/>
                </a:lnTo>
                <a:cubicBezTo>
                  <a:pt x="164" y="459"/>
                  <a:pt x="164" y="459"/>
                  <a:pt x="173" y="459"/>
                </a:cubicBezTo>
                <a:lnTo>
                  <a:pt x="182" y="459"/>
                </a:lnTo>
                <a:cubicBezTo>
                  <a:pt x="173" y="477"/>
                  <a:pt x="173" y="477"/>
                  <a:pt x="173" y="477"/>
                </a:cubicBezTo>
                <a:cubicBezTo>
                  <a:pt x="164" y="477"/>
                  <a:pt x="164" y="485"/>
                  <a:pt x="173" y="494"/>
                </a:cubicBezTo>
                <a:cubicBezTo>
                  <a:pt x="182" y="502"/>
                  <a:pt x="190" y="502"/>
                  <a:pt x="190" y="494"/>
                </a:cubicBezTo>
                <a:cubicBezTo>
                  <a:pt x="208" y="485"/>
                  <a:pt x="208" y="485"/>
                  <a:pt x="208" y="485"/>
                </a:cubicBezTo>
                <a:cubicBezTo>
                  <a:pt x="216" y="494"/>
                  <a:pt x="216" y="502"/>
                  <a:pt x="208" y="511"/>
                </a:cubicBezTo>
                <a:close/>
                <a:moveTo>
                  <a:pt x="337" y="528"/>
                </a:moveTo>
                <a:lnTo>
                  <a:pt x="337" y="528"/>
                </a:lnTo>
                <a:cubicBezTo>
                  <a:pt x="320" y="553"/>
                  <a:pt x="320" y="553"/>
                  <a:pt x="320" y="553"/>
                </a:cubicBezTo>
                <a:cubicBezTo>
                  <a:pt x="329" y="468"/>
                  <a:pt x="329" y="468"/>
                  <a:pt x="329" y="468"/>
                </a:cubicBezTo>
                <a:cubicBezTo>
                  <a:pt x="372" y="433"/>
                  <a:pt x="372" y="433"/>
                  <a:pt x="372" y="433"/>
                </a:cubicBezTo>
                <a:lnTo>
                  <a:pt x="337" y="528"/>
                </a:lnTo>
                <a:close/>
                <a:moveTo>
                  <a:pt x="416" y="355"/>
                </a:moveTo>
                <a:lnTo>
                  <a:pt x="416" y="355"/>
                </a:lnTo>
                <a:cubicBezTo>
                  <a:pt x="303" y="442"/>
                  <a:pt x="303" y="442"/>
                  <a:pt x="303" y="442"/>
                </a:cubicBezTo>
                <a:cubicBezTo>
                  <a:pt x="277" y="416"/>
                  <a:pt x="277" y="416"/>
                  <a:pt x="277" y="416"/>
                </a:cubicBezTo>
                <a:cubicBezTo>
                  <a:pt x="346" y="338"/>
                  <a:pt x="346" y="338"/>
                  <a:pt x="346" y="338"/>
                </a:cubicBezTo>
                <a:cubicBezTo>
                  <a:pt x="355" y="338"/>
                  <a:pt x="355" y="329"/>
                  <a:pt x="346" y="320"/>
                </a:cubicBezTo>
                <a:cubicBezTo>
                  <a:pt x="346" y="312"/>
                  <a:pt x="329" y="312"/>
                  <a:pt x="329" y="320"/>
                </a:cubicBezTo>
                <a:cubicBezTo>
                  <a:pt x="251" y="390"/>
                  <a:pt x="251" y="390"/>
                  <a:pt x="251" y="390"/>
                </a:cubicBezTo>
                <a:cubicBezTo>
                  <a:pt x="216" y="364"/>
                  <a:pt x="216" y="364"/>
                  <a:pt x="216" y="364"/>
                </a:cubicBezTo>
                <a:cubicBezTo>
                  <a:pt x="329" y="234"/>
                  <a:pt x="329" y="234"/>
                  <a:pt x="329" y="234"/>
                </a:cubicBezTo>
                <a:cubicBezTo>
                  <a:pt x="398" y="147"/>
                  <a:pt x="502" y="86"/>
                  <a:pt x="624" y="43"/>
                </a:cubicBezTo>
                <a:cubicBezTo>
                  <a:pt x="580" y="173"/>
                  <a:pt x="511" y="277"/>
                  <a:pt x="416" y="35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" name="Freeform 506">
            <a:extLst>
              <a:ext uri="{FF2B5EF4-FFF2-40B4-BE49-F238E27FC236}">
                <a16:creationId xmlns:a16="http://schemas.microsoft.com/office/drawing/2014/main" id="{58C2FA8B-2917-F54A-A420-B5EC9B6EF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501" y="6392947"/>
            <a:ext cx="109963" cy="109963"/>
          </a:xfrm>
          <a:custGeom>
            <a:avLst/>
            <a:gdLst>
              <a:gd name="T0" fmla="*/ 87 w 105"/>
              <a:gd name="T1" fmla="*/ 87 h 105"/>
              <a:gd name="T2" fmla="*/ 87 w 105"/>
              <a:gd name="T3" fmla="*/ 87 h 105"/>
              <a:gd name="T4" fmla="*/ 87 w 105"/>
              <a:gd name="T5" fmla="*/ 18 h 105"/>
              <a:gd name="T6" fmla="*/ 18 w 105"/>
              <a:gd name="T7" fmla="*/ 18 h 105"/>
              <a:gd name="T8" fmla="*/ 18 w 105"/>
              <a:gd name="T9" fmla="*/ 87 h 105"/>
              <a:gd name="T10" fmla="*/ 87 w 105"/>
              <a:gd name="T11" fmla="*/ 87 h 105"/>
              <a:gd name="T12" fmla="*/ 44 w 105"/>
              <a:gd name="T13" fmla="*/ 44 h 105"/>
              <a:gd name="T14" fmla="*/ 44 w 105"/>
              <a:gd name="T15" fmla="*/ 44 h 105"/>
              <a:gd name="T16" fmla="*/ 61 w 105"/>
              <a:gd name="T17" fmla="*/ 44 h 105"/>
              <a:gd name="T18" fmla="*/ 61 w 105"/>
              <a:gd name="T19" fmla="*/ 61 h 105"/>
              <a:gd name="T20" fmla="*/ 44 w 105"/>
              <a:gd name="T21" fmla="*/ 61 h 105"/>
              <a:gd name="T22" fmla="*/ 44 w 105"/>
              <a:gd name="T23" fmla="*/ 44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" h="105">
                <a:moveTo>
                  <a:pt x="87" y="87"/>
                </a:moveTo>
                <a:lnTo>
                  <a:pt x="87" y="87"/>
                </a:lnTo>
                <a:cubicBezTo>
                  <a:pt x="104" y="70"/>
                  <a:pt x="104" y="35"/>
                  <a:pt x="87" y="18"/>
                </a:cubicBezTo>
                <a:cubicBezTo>
                  <a:pt x="70" y="0"/>
                  <a:pt x="35" y="0"/>
                  <a:pt x="18" y="18"/>
                </a:cubicBezTo>
                <a:cubicBezTo>
                  <a:pt x="0" y="35"/>
                  <a:pt x="0" y="70"/>
                  <a:pt x="18" y="87"/>
                </a:cubicBezTo>
                <a:cubicBezTo>
                  <a:pt x="35" y="104"/>
                  <a:pt x="70" y="104"/>
                  <a:pt x="87" y="87"/>
                </a:cubicBezTo>
                <a:close/>
                <a:moveTo>
                  <a:pt x="44" y="44"/>
                </a:moveTo>
                <a:lnTo>
                  <a:pt x="44" y="44"/>
                </a:lnTo>
                <a:cubicBezTo>
                  <a:pt x="52" y="35"/>
                  <a:pt x="61" y="35"/>
                  <a:pt x="61" y="44"/>
                </a:cubicBezTo>
                <a:cubicBezTo>
                  <a:pt x="70" y="44"/>
                  <a:pt x="70" y="61"/>
                  <a:pt x="61" y="61"/>
                </a:cubicBezTo>
                <a:cubicBezTo>
                  <a:pt x="61" y="70"/>
                  <a:pt x="52" y="70"/>
                  <a:pt x="44" y="61"/>
                </a:cubicBezTo>
                <a:cubicBezTo>
                  <a:pt x="35" y="61"/>
                  <a:pt x="35" y="44"/>
                  <a:pt x="44" y="4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8" name="Freeform 507">
            <a:extLst>
              <a:ext uri="{FF2B5EF4-FFF2-40B4-BE49-F238E27FC236}">
                <a16:creationId xmlns:a16="http://schemas.microsoft.com/office/drawing/2014/main" id="{4E2B42ED-F6B4-3E4B-AA47-6D84ABCE8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7930" y="9788066"/>
            <a:ext cx="233671" cy="810978"/>
          </a:xfrm>
          <a:custGeom>
            <a:avLst/>
            <a:gdLst>
              <a:gd name="T0" fmla="*/ 18 w 227"/>
              <a:gd name="T1" fmla="*/ 780 h 781"/>
              <a:gd name="T2" fmla="*/ 18 w 227"/>
              <a:gd name="T3" fmla="*/ 780 h 781"/>
              <a:gd name="T4" fmla="*/ 18 w 227"/>
              <a:gd name="T5" fmla="*/ 772 h 781"/>
              <a:gd name="T6" fmla="*/ 0 w 227"/>
              <a:gd name="T7" fmla="*/ 754 h 781"/>
              <a:gd name="T8" fmla="*/ 0 w 227"/>
              <a:gd name="T9" fmla="*/ 17 h 781"/>
              <a:gd name="T10" fmla="*/ 18 w 227"/>
              <a:gd name="T11" fmla="*/ 0 h 781"/>
              <a:gd name="T12" fmla="*/ 44 w 227"/>
              <a:gd name="T13" fmla="*/ 17 h 781"/>
              <a:gd name="T14" fmla="*/ 44 w 227"/>
              <a:gd name="T15" fmla="*/ 711 h 781"/>
              <a:gd name="T16" fmla="*/ 200 w 227"/>
              <a:gd name="T17" fmla="*/ 555 h 781"/>
              <a:gd name="T18" fmla="*/ 226 w 227"/>
              <a:gd name="T19" fmla="*/ 555 h 781"/>
              <a:gd name="T20" fmla="*/ 226 w 227"/>
              <a:gd name="T21" fmla="*/ 581 h 781"/>
              <a:gd name="T22" fmla="*/ 35 w 227"/>
              <a:gd name="T23" fmla="*/ 772 h 781"/>
              <a:gd name="T24" fmla="*/ 18 w 227"/>
              <a:gd name="T25" fmla="*/ 780 h 7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27" h="781">
                <a:moveTo>
                  <a:pt x="18" y="780"/>
                </a:moveTo>
                <a:lnTo>
                  <a:pt x="18" y="780"/>
                </a:lnTo>
                <a:lnTo>
                  <a:pt x="18" y="772"/>
                </a:lnTo>
                <a:cubicBezTo>
                  <a:pt x="9" y="772"/>
                  <a:pt x="0" y="763"/>
                  <a:pt x="0" y="754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0"/>
                  <a:pt x="9" y="0"/>
                  <a:pt x="18" y="0"/>
                </a:cubicBezTo>
                <a:cubicBezTo>
                  <a:pt x="35" y="0"/>
                  <a:pt x="44" y="0"/>
                  <a:pt x="44" y="17"/>
                </a:cubicBezTo>
                <a:cubicBezTo>
                  <a:pt x="44" y="711"/>
                  <a:pt x="44" y="711"/>
                  <a:pt x="44" y="711"/>
                </a:cubicBezTo>
                <a:cubicBezTo>
                  <a:pt x="200" y="555"/>
                  <a:pt x="200" y="555"/>
                  <a:pt x="200" y="555"/>
                </a:cubicBezTo>
                <a:cubicBezTo>
                  <a:pt x="200" y="546"/>
                  <a:pt x="217" y="546"/>
                  <a:pt x="226" y="555"/>
                </a:cubicBezTo>
                <a:cubicBezTo>
                  <a:pt x="226" y="564"/>
                  <a:pt x="226" y="572"/>
                  <a:pt x="226" y="581"/>
                </a:cubicBezTo>
                <a:cubicBezTo>
                  <a:pt x="35" y="772"/>
                  <a:pt x="35" y="772"/>
                  <a:pt x="35" y="772"/>
                </a:cubicBezTo>
                <a:cubicBezTo>
                  <a:pt x="35" y="772"/>
                  <a:pt x="26" y="780"/>
                  <a:pt x="18" y="78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9" name="Freeform 508">
            <a:extLst>
              <a:ext uri="{FF2B5EF4-FFF2-40B4-BE49-F238E27FC236}">
                <a16:creationId xmlns:a16="http://schemas.microsoft.com/office/drawing/2014/main" id="{9F315A02-10AC-054F-8B2D-256C210B2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86582" y="9806393"/>
            <a:ext cx="494835" cy="494835"/>
          </a:xfrm>
          <a:custGeom>
            <a:avLst/>
            <a:gdLst>
              <a:gd name="T0" fmla="*/ 477 w 478"/>
              <a:gd name="T1" fmla="*/ 9 h 478"/>
              <a:gd name="T2" fmla="*/ 468 w 478"/>
              <a:gd name="T3" fmla="*/ 9 h 478"/>
              <a:gd name="T4" fmla="*/ 216 w 478"/>
              <a:gd name="T5" fmla="*/ 156 h 478"/>
              <a:gd name="T6" fmla="*/ 95 w 478"/>
              <a:gd name="T7" fmla="*/ 217 h 478"/>
              <a:gd name="T8" fmla="*/ 52 w 478"/>
              <a:gd name="T9" fmla="*/ 260 h 478"/>
              <a:gd name="T10" fmla="*/ 52 w 478"/>
              <a:gd name="T11" fmla="*/ 278 h 478"/>
              <a:gd name="T12" fmla="*/ 138 w 478"/>
              <a:gd name="T13" fmla="*/ 269 h 478"/>
              <a:gd name="T14" fmla="*/ 138 w 478"/>
              <a:gd name="T15" fmla="*/ 295 h 478"/>
              <a:gd name="T16" fmla="*/ 104 w 478"/>
              <a:gd name="T17" fmla="*/ 304 h 478"/>
              <a:gd name="T18" fmla="*/ 34 w 478"/>
              <a:gd name="T19" fmla="*/ 382 h 478"/>
              <a:gd name="T20" fmla="*/ 34 w 478"/>
              <a:gd name="T21" fmla="*/ 477 h 478"/>
              <a:gd name="T22" fmla="*/ 173 w 478"/>
              <a:gd name="T23" fmla="*/ 408 h 478"/>
              <a:gd name="T24" fmla="*/ 190 w 478"/>
              <a:gd name="T25" fmla="*/ 347 h 478"/>
              <a:gd name="T26" fmla="*/ 199 w 478"/>
              <a:gd name="T27" fmla="*/ 339 h 478"/>
              <a:gd name="T28" fmla="*/ 208 w 478"/>
              <a:gd name="T29" fmla="*/ 434 h 478"/>
              <a:gd name="T30" fmla="*/ 208 w 478"/>
              <a:gd name="T31" fmla="*/ 443 h 478"/>
              <a:gd name="T32" fmla="*/ 260 w 478"/>
              <a:gd name="T33" fmla="*/ 399 h 478"/>
              <a:gd name="T34" fmla="*/ 303 w 478"/>
              <a:gd name="T35" fmla="*/ 286 h 478"/>
              <a:gd name="T36" fmla="*/ 477 w 478"/>
              <a:gd name="T37" fmla="*/ 26 h 478"/>
              <a:gd name="T38" fmla="*/ 477 w 478"/>
              <a:gd name="T39" fmla="*/ 9 h 478"/>
              <a:gd name="T40" fmla="*/ 138 w 478"/>
              <a:gd name="T41" fmla="*/ 252 h 478"/>
              <a:gd name="T42" fmla="*/ 104 w 478"/>
              <a:gd name="T43" fmla="*/ 243 h 478"/>
              <a:gd name="T44" fmla="*/ 138 w 478"/>
              <a:gd name="T45" fmla="*/ 252 h 478"/>
              <a:gd name="T46" fmla="*/ 156 w 478"/>
              <a:gd name="T47" fmla="*/ 373 h 478"/>
              <a:gd name="T48" fmla="*/ 95 w 478"/>
              <a:gd name="T49" fmla="*/ 416 h 478"/>
              <a:gd name="T50" fmla="*/ 69 w 478"/>
              <a:gd name="T51" fmla="*/ 390 h 478"/>
              <a:gd name="T52" fmla="*/ 121 w 478"/>
              <a:gd name="T53" fmla="*/ 330 h 478"/>
              <a:gd name="T54" fmla="*/ 138 w 478"/>
              <a:gd name="T55" fmla="*/ 330 h 478"/>
              <a:gd name="T56" fmla="*/ 130 w 478"/>
              <a:gd name="T57" fmla="*/ 356 h 478"/>
              <a:gd name="T58" fmla="*/ 156 w 478"/>
              <a:gd name="T59" fmla="*/ 347 h 478"/>
              <a:gd name="T60" fmla="*/ 242 w 478"/>
              <a:gd name="T61" fmla="*/ 382 h 478"/>
              <a:gd name="T62" fmla="*/ 234 w 478"/>
              <a:gd name="T63" fmla="*/ 399 h 478"/>
              <a:gd name="T64" fmla="*/ 268 w 478"/>
              <a:gd name="T65" fmla="*/ 312 h 478"/>
              <a:gd name="T66" fmla="*/ 303 w 478"/>
              <a:gd name="T67" fmla="*/ 260 h 478"/>
              <a:gd name="T68" fmla="*/ 225 w 478"/>
              <a:gd name="T69" fmla="*/ 321 h 478"/>
              <a:gd name="T70" fmla="*/ 251 w 478"/>
              <a:gd name="T71" fmla="*/ 252 h 478"/>
              <a:gd name="T72" fmla="*/ 234 w 478"/>
              <a:gd name="T73" fmla="*/ 235 h 478"/>
              <a:gd name="T74" fmla="*/ 165 w 478"/>
              <a:gd name="T75" fmla="*/ 260 h 478"/>
              <a:gd name="T76" fmla="*/ 450 w 478"/>
              <a:gd name="T77" fmla="*/ 35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78" h="478">
                <a:moveTo>
                  <a:pt x="477" y="9"/>
                </a:moveTo>
                <a:lnTo>
                  <a:pt x="477" y="9"/>
                </a:lnTo>
                <a:lnTo>
                  <a:pt x="477" y="9"/>
                </a:lnTo>
                <a:cubicBezTo>
                  <a:pt x="477" y="9"/>
                  <a:pt x="468" y="0"/>
                  <a:pt x="468" y="9"/>
                </a:cubicBezTo>
                <a:cubicBezTo>
                  <a:pt x="442" y="9"/>
                  <a:pt x="442" y="9"/>
                  <a:pt x="442" y="9"/>
                </a:cubicBezTo>
                <a:cubicBezTo>
                  <a:pt x="355" y="44"/>
                  <a:pt x="277" y="96"/>
                  <a:pt x="216" y="156"/>
                </a:cubicBezTo>
                <a:cubicBezTo>
                  <a:pt x="199" y="182"/>
                  <a:pt x="199" y="182"/>
                  <a:pt x="199" y="182"/>
                </a:cubicBezTo>
                <a:cubicBezTo>
                  <a:pt x="95" y="217"/>
                  <a:pt x="95" y="217"/>
                  <a:pt x="95" y="217"/>
                </a:cubicBezTo>
                <a:cubicBezTo>
                  <a:pt x="86" y="217"/>
                  <a:pt x="86" y="226"/>
                  <a:pt x="86" y="226"/>
                </a:cubicBezTo>
                <a:cubicBezTo>
                  <a:pt x="52" y="260"/>
                  <a:pt x="52" y="260"/>
                  <a:pt x="52" y="260"/>
                </a:cubicBezTo>
                <a:cubicBezTo>
                  <a:pt x="43" y="269"/>
                  <a:pt x="43" y="269"/>
                  <a:pt x="43" y="278"/>
                </a:cubicBezTo>
                <a:cubicBezTo>
                  <a:pt x="43" y="278"/>
                  <a:pt x="43" y="278"/>
                  <a:pt x="52" y="278"/>
                </a:cubicBezTo>
                <a:cubicBezTo>
                  <a:pt x="52" y="278"/>
                  <a:pt x="52" y="286"/>
                  <a:pt x="60" y="286"/>
                </a:cubicBezTo>
                <a:cubicBezTo>
                  <a:pt x="138" y="269"/>
                  <a:pt x="138" y="269"/>
                  <a:pt x="138" y="269"/>
                </a:cubicBezTo>
                <a:cubicBezTo>
                  <a:pt x="147" y="286"/>
                  <a:pt x="147" y="286"/>
                  <a:pt x="147" y="286"/>
                </a:cubicBezTo>
                <a:cubicBezTo>
                  <a:pt x="138" y="295"/>
                  <a:pt x="138" y="295"/>
                  <a:pt x="138" y="295"/>
                </a:cubicBezTo>
                <a:cubicBezTo>
                  <a:pt x="138" y="295"/>
                  <a:pt x="138" y="295"/>
                  <a:pt x="138" y="304"/>
                </a:cubicBezTo>
                <a:cubicBezTo>
                  <a:pt x="130" y="295"/>
                  <a:pt x="121" y="295"/>
                  <a:pt x="104" y="304"/>
                </a:cubicBezTo>
                <a:cubicBezTo>
                  <a:pt x="95" y="304"/>
                  <a:pt x="86" y="312"/>
                  <a:pt x="86" y="321"/>
                </a:cubicBezTo>
                <a:cubicBezTo>
                  <a:pt x="69" y="330"/>
                  <a:pt x="52" y="356"/>
                  <a:pt x="34" y="382"/>
                </a:cubicBezTo>
                <a:cubicBezTo>
                  <a:pt x="8" y="425"/>
                  <a:pt x="0" y="451"/>
                  <a:pt x="17" y="468"/>
                </a:cubicBezTo>
                <a:cubicBezTo>
                  <a:pt x="26" y="477"/>
                  <a:pt x="26" y="477"/>
                  <a:pt x="34" y="477"/>
                </a:cubicBezTo>
                <a:cubicBezTo>
                  <a:pt x="52" y="477"/>
                  <a:pt x="69" y="468"/>
                  <a:pt x="104" y="451"/>
                </a:cubicBezTo>
                <a:cubicBezTo>
                  <a:pt x="130" y="434"/>
                  <a:pt x="156" y="416"/>
                  <a:pt x="173" y="408"/>
                </a:cubicBezTo>
                <a:cubicBezTo>
                  <a:pt x="173" y="399"/>
                  <a:pt x="182" y="390"/>
                  <a:pt x="182" y="382"/>
                </a:cubicBezTo>
                <a:cubicBezTo>
                  <a:pt x="190" y="373"/>
                  <a:pt x="190" y="356"/>
                  <a:pt x="190" y="347"/>
                </a:cubicBezTo>
                <a:lnTo>
                  <a:pt x="190" y="347"/>
                </a:lnTo>
                <a:cubicBezTo>
                  <a:pt x="199" y="339"/>
                  <a:pt x="199" y="339"/>
                  <a:pt x="199" y="339"/>
                </a:cubicBezTo>
                <a:cubicBezTo>
                  <a:pt x="216" y="347"/>
                  <a:pt x="216" y="347"/>
                  <a:pt x="216" y="347"/>
                </a:cubicBezTo>
                <a:cubicBezTo>
                  <a:pt x="208" y="434"/>
                  <a:pt x="208" y="434"/>
                  <a:pt x="208" y="434"/>
                </a:cubicBezTo>
                <a:cubicBezTo>
                  <a:pt x="208" y="434"/>
                  <a:pt x="208" y="434"/>
                  <a:pt x="208" y="443"/>
                </a:cubicBezTo>
                <a:lnTo>
                  <a:pt x="208" y="443"/>
                </a:lnTo>
                <a:cubicBezTo>
                  <a:pt x="216" y="443"/>
                  <a:pt x="216" y="443"/>
                  <a:pt x="225" y="443"/>
                </a:cubicBezTo>
                <a:cubicBezTo>
                  <a:pt x="260" y="399"/>
                  <a:pt x="260" y="399"/>
                  <a:pt x="260" y="399"/>
                </a:cubicBezTo>
                <a:cubicBezTo>
                  <a:pt x="268" y="399"/>
                  <a:pt x="268" y="399"/>
                  <a:pt x="268" y="390"/>
                </a:cubicBezTo>
                <a:cubicBezTo>
                  <a:pt x="303" y="286"/>
                  <a:pt x="303" y="286"/>
                  <a:pt x="303" y="286"/>
                </a:cubicBezTo>
                <a:cubicBezTo>
                  <a:pt x="312" y="278"/>
                  <a:pt x="312" y="278"/>
                  <a:pt x="312" y="278"/>
                </a:cubicBezTo>
                <a:cubicBezTo>
                  <a:pt x="390" y="208"/>
                  <a:pt x="450" y="131"/>
                  <a:pt x="477" y="26"/>
                </a:cubicBezTo>
                <a:cubicBezTo>
                  <a:pt x="477" y="18"/>
                  <a:pt x="477" y="18"/>
                  <a:pt x="477" y="18"/>
                </a:cubicBezTo>
                <a:lnTo>
                  <a:pt x="477" y="9"/>
                </a:lnTo>
                <a:close/>
                <a:moveTo>
                  <a:pt x="138" y="252"/>
                </a:moveTo>
                <a:lnTo>
                  <a:pt x="138" y="252"/>
                </a:lnTo>
                <a:cubicBezTo>
                  <a:pt x="86" y="252"/>
                  <a:pt x="86" y="252"/>
                  <a:pt x="86" y="252"/>
                </a:cubicBezTo>
                <a:cubicBezTo>
                  <a:pt x="104" y="243"/>
                  <a:pt x="104" y="243"/>
                  <a:pt x="104" y="243"/>
                </a:cubicBezTo>
                <a:cubicBezTo>
                  <a:pt x="165" y="217"/>
                  <a:pt x="165" y="217"/>
                  <a:pt x="165" y="217"/>
                </a:cubicBezTo>
                <a:lnTo>
                  <a:pt x="138" y="252"/>
                </a:lnTo>
                <a:close/>
                <a:moveTo>
                  <a:pt x="156" y="373"/>
                </a:moveTo>
                <a:lnTo>
                  <a:pt x="156" y="373"/>
                </a:lnTo>
                <a:lnTo>
                  <a:pt x="147" y="382"/>
                </a:lnTo>
                <a:cubicBezTo>
                  <a:pt x="138" y="390"/>
                  <a:pt x="121" y="408"/>
                  <a:pt x="95" y="416"/>
                </a:cubicBezTo>
                <a:cubicBezTo>
                  <a:pt x="60" y="434"/>
                  <a:pt x="52" y="443"/>
                  <a:pt x="43" y="443"/>
                </a:cubicBezTo>
                <a:cubicBezTo>
                  <a:pt x="43" y="434"/>
                  <a:pt x="52" y="425"/>
                  <a:pt x="69" y="390"/>
                </a:cubicBezTo>
                <a:cubicBezTo>
                  <a:pt x="78" y="373"/>
                  <a:pt x="95" y="347"/>
                  <a:pt x="104" y="339"/>
                </a:cubicBezTo>
                <a:cubicBezTo>
                  <a:pt x="112" y="339"/>
                  <a:pt x="112" y="330"/>
                  <a:pt x="121" y="330"/>
                </a:cubicBezTo>
                <a:cubicBezTo>
                  <a:pt x="121" y="330"/>
                  <a:pt x="121" y="330"/>
                  <a:pt x="130" y="330"/>
                </a:cubicBezTo>
                <a:cubicBezTo>
                  <a:pt x="130" y="330"/>
                  <a:pt x="130" y="330"/>
                  <a:pt x="138" y="330"/>
                </a:cubicBezTo>
                <a:cubicBezTo>
                  <a:pt x="130" y="339"/>
                  <a:pt x="130" y="339"/>
                  <a:pt x="130" y="339"/>
                </a:cubicBezTo>
                <a:cubicBezTo>
                  <a:pt x="121" y="347"/>
                  <a:pt x="121" y="356"/>
                  <a:pt x="130" y="356"/>
                </a:cubicBezTo>
                <a:cubicBezTo>
                  <a:pt x="130" y="364"/>
                  <a:pt x="138" y="364"/>
                  <a:pt x="138" y="356"/>
                </a:cubicBezTo>
                <a:cubicBezTo>
                  <a:pt x="156" y="347"/>
                  <a:pt x="156" y="347"/>
                  <a:pt x="156" y="347"/>
                </a:cubicBezTo>
                <a:cubicBezTo>
                  <a:pt x="156" y="356"/>
                  <a:pt x="156" y="364"/>
                  <a:pt x="156" y="373"/>
                </a:cubicBezTo>
                <a:close/>
                <a:moveTo>
                  <a:pt x="242" y="382"/>
                </a:moveTo>
                <a:lnTo>
                  <a:pt x="242" y="382"/>
                </a:lnTo>
                <a:cubicBezTo>
                  <a:pt x="234" y="399"/>
                  <a:pt x="234" y="399"/>
                  <a:pt x="234" y="399"/>
                </a:cubicBezTo>
                <a:cubicBezTo>
                  <a:pt x="234" y="339"/>
                  <a:pt x="234" y="339"/>
                  <a:pt x="234" y="339"/>
                </a:cubicBezTo>
                <a:cubicBezTo>
                  <a:pt x="268" y="312"/>
                  <a:pt x="268" y="312"/>
                  <a:pt x="268" y="312"/>
                </a:cubicBezTo>
                <a:lnTo>
                  <a:pt x="242" y="382"/>
                </a:lnTo>
                <a:close/>
                <a:moveTo>
                  <a:pt x="303" y="260"/>
                </a:moveTo>
                <a:lnTo>
                  <a:pt x="303" y="260"/>
                </a:lnTo>
                <a:cubicBezTo>
                  <a:pt x="225" y="321"/>
                  <a:pt x="225" y="321"/>
                  <a:pt x="225" y="321"/>
                </a:cubicBezTo>
                <a:cubicBezTo>
                  <a:pt x="199" y="304"/>
                  <a:pt x="199" y="304"/>
                  <a:pt x="199" y="304"/>
                </a:cubicBezTo>
                <a:cubicBezTo>
                  <a:pt x="251" y="252"/>
                  <a:pt x="251" y="252"/>
                  <a:pt x="251" y="252"/>
                </a:cubicBezTo>
                <a:cubicBezTo>
                  <a:pt x="260" y="243"/>
                  <a:pt x="260" y="235"/>
                  <a:pt x="251" y="235"/>
                </a:cubicBezTo>
                <a:cubicBezTo>
                  <a:pt x="251" y="226"/>
                  <a:pt x="242" y="226"/>
                  <a:pt x="234" y="235"/>
                </a:cubicBezTo>
                <a:cubicBezTo>
                  <a:pt x="182" y="286"/>
                  <a:pt x="182" y="286"/>
                  <a:pt x="182" y="286"/>
                </a:cubicBezTo>
                <a:cubicBezTo>
                  <a:pt x="165" y="260"/>
                  <a:pt x="165" y="260"/>
                  <a:pt x="165" y="260"/>
                </a:cubicBezTo>
                <a:cubicBezTo>
                  <a:pt x="234" y="174"/>
                  <a:pt x="234" y="174"/>
                  <a:pt x="234" y="174"/>
                </a:cubicBezTo>
                <a:cubicBezTo>
                  <a:pt x="286" y="113"/>
                  <a:pt x="364" y="61"/>
                  <a:pt x="450" y="35"/>
                </a:cubicBezTo>
                <a:cubicBezTo>
                  <a:pt x="424" y="122"/>
                  <a:pt x="373" y="200"/>
                  <a:pt x="303" y="26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0" name="Freeform 509">
            <a:extLst>
              <a:ext uri="{FF2B5EF4-FFF2-40B4-BE49-F238E27FC236}">
                <a16:creationId xmlns:a16="http://schemas.microsoft.com/office/drawing/2014/main" id="{FA1240F5-8B97-B746-ADCC-48DD2A2F1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30219" y="9893446"/>
            <a:ext cx="73309" cy="73309"/>
          </a:xfrm>
          <a:custGeom>
            <a:avLst/>
            <a:gdLst>
              <a:gd name="T0" fmla="*/ 61 w 70"/>
              <a:gd name="T1" fmla="*/ 61 h 70"/>
              <a:gd name="T2" fmla="*/ 61 w 70"/>
              <a:gd name="T3" fmla="*/ 61 h 70"/>
              <a:gd name="T4" fmla="*/ 61 w 70"/>
              <a:gd name="T5" fmla="*/ 9 h 70"/>
              <a:gd name="T6" fmla="*/ 9 w 70"/>
              <a:gd name="T7" fmla="*/ 9 h 70"/>
              <a:gd name="T8" fmla="*/ 9 w 70"/>
              <a:gd name="T9" fmla="*/ 61 h 70"/>
              <a:gd name="T10" fmla="*/ 61 w 70"/>
              <a:gd name="T11" fmla="*/ 61 h 70"/>
              <a:gd name="T12" fmla="*/ 26 w 70"/>
              <a:gd name="T13" fmla="*/ 26 h 70"/>
              <a:gd name="T14" fmla="*/ 26 w 70"/>
              <a:gd name="T15" fmla="*/ 26 h 70"/>
              <a:gd name="T16" fmla="*/ 44 w 70"/>
              <a:gd name="T17" fmla="*/ 26 h 70"/>
              <a:gd name="T18" fmla="*/ 44 w 70"/>
              <a:gd name="T19" fmla="*/ 44 h 70"/>
              <a:gd name="T20" fmla="*/ 26 w 70"/>
              <a:gd name="T21" fmla="*/ 44 h 70"/>
              <a:gd name="T22" fmla="*/ 26 w 70"/>
              <a:gd name="T23" fmla="*/ 26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0" h="70">
                <a:moveTo>
                  <a:pt x="61" y="61"/>
                </a:moveTo>
                <a:lnTo>
                  <a:pt x="61" y="61"/>
                </a:lnTo>
                <a:cubicBezTo>
                  <a:pt x="69" y="44"/>
                  <a:pt x="69" y="26"/>
                  <a:pt x="61" y="9"/>
                </a:cubicBezTo>
                <a:cubicBezTo>
                  <a:pt x="44" y="0"/>
                  <a:pt x="26" y="0"/>
                  <a:pt x="9" y="9"/>
                </a:cubicBezTo>
                <a:cubicBezTo>
                  <a:pt x="0" y="26"/>
                  <a:pt x="0" y="44"/>
                  <a:pt x="9" y="61"/>
                </a:cubicBezTo>
                <a:cubicBezTo>
                  <a:pt x="26" y="69"/>
                  <a:pt x="44" y="69"/>
                  <a:pt x="61" y="61"/>
                </a:cubicBezTo>
                <a:close/>
                <a:moveTo>
                  <a:pt x="26" y="26"/>
                </a:moveTo>
                <a:lnTo>
                  <a:pt x="26" y="26"/>
                </a:lnTo>
                <a:cubicBezTo>
                  <a:pt x="35" y="26"/>
                  <a:pt x="35" y="26"/>
                  <a:pt x="44" y="26"/>
                </a:cubicBezTo>
                <a:cubicBezTo>
                  <a:pt x="44" y="35"/>
                  <a:pt x="44" y="35"/>
                  <a:pt x="44" y="44"/>
                </a:cubicBezTo>
                <a:cubicBezTo>
                  <a:pt x="35" y="44"/>
                  <a:pt x="35" y="44"/>
                  <a:pt x="26" y="44"/>
                </a:cubicBezTo>
                <a:cubicBezTo>
                  <a:pt x="26" y="35"/>
                  <a:pt x="26" y="35"/>
                  <a:pt x="26" y="2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1" name="Freeform 510">
            <a:extLst>
              <a:ext uri="{FF2B5EF4-FFF2-40B4-BE49-F238E27FC236}">
                <a16:creationId xmlns:a16="http://schemas.microsoft.com/office/drawing/2014/main" id="{39B3DD03-80B0-1C40-9F8A-EA12ADC00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2474" y="10553226"/>
            <a:ext cx="691854" cy="45818"/>
          </a:xfrm>
          <a:custGeom>
            <a:avLst/>
            <a:gdLst>
              <a:gd name="T0" fmla="*/ 650 w 668"/>
              <a:gd name="T1" fmla="*/ 43 h 44"/>
              <a:gd name="T2" fmla="*/ 650 w 668"/>
              <a:gd name="T3" fmla="*/ 43 h 44"/>
              <a:gd name="T4" fmla="*/ 650 w 668"/>
              <a:gd name="T5" fmla="*/ 0 h 44"/>
              <a:gd name="T6" fmla="*/ 650 w 668"/>
              <a:gd name="T7" fmla="*/ 0 h 44"/>
              <a:gd name="T8" fmla="*/ 650 w 668"/>
              <a:gd name="T9" fmla="*/ 43 h 44"/>
              <a:gd name="T10" fmla="*/ 598 w 668"/>
              <a:gd name="T11" fmla="*/ 43 h 44"/>
              <a:gd name="T12" fmla="*/ 598 w 668"/>
              <a:gd name="T13" fmla="*/ 43 h 44"/>
              <a:gd name="T14" fmla="*/ 598 w 668"/>
              <a:gd name="T15" fmla="*/ 0 h 44"/>
              <a:gd name="T16" fmla="*/ 598 w 668"/>
              <a:gd name="T17" fmla="*/ 0 h 44"/>
              <a:gd name="T18" fmla="*/ 598 w 668"/>
              <a:gd name="T19" fmla="*/ 43 h 44"/>
              <a:gd name="T20" fmla="*/ 546 w 668"/>
              <a:gd name="T21" fmla="*/ 43 h 44"/>
              <a:gd name="T22" fmla="*/ 546 w 668"/>
              <a:gd name="T23" fmla="*/ 43 h 44"/>
              <a:gd name="T24" fmla="*/ 546 w 668"/>
              <a:gd name="T25" fmla="*/ 0 h 44"/>
              <a:gd name="T26" fmla="*/ 546 w 668"/>
              <a:gd name="T27" fmla="*/ 0 h 44"/>
              <a:gd name="T28" fmla="*/ 546 w 668"/>
              <a:gd name="T29" fmla="*/ 43 h 44"/>
              <a:gd name="T30" fmla="*/ 494 w 668"/>
              <a:gd name="T31" fmla="*/ 43 h 44"/>
              <a:gd name="T32" fmla="*/ 477 w 668"/>
              <a:gd name="T33" fmla="*/ 17 h 44"/>
              <a:gd name="T34" fmla="*/ 494 w 668"/>
              <a:gd name="T35" fmla="*/ 0 h 44"/>
              <a:gd name="T36" fmla="*/ 494 w 668"/>
              <a:gd name="T37" fmla="*/ 43 h 44"/>
              <a:gd name="T38" fmla="*/ 442 w 668"/>
              <a:gd name="T39" fmla="*/ 43 h 44"/>
              <a:gd name="T40" fmla="*/ 425 w 668"/>
              <a:gd name="T41" fmla="*/ 17 h 44"/>
              <a:gd name="T42" fmla="*/ 442 w 668"/>
              <a:gd name="T43" fmla="*/ 0 h 44"/>
              <a:gd name="T44" fmla="*/ 442 w 668"/>
              <a:gd name="T45" fmla="*/ 43 h 44"/>
              <a:gd name="T46" fmla="*/ 390 w 668"/>
              <a:gd name="T47" fmla="*/ 43 h 44"/>
              <a:gd name="T48" fmla="*/ 373 w 668"/>
              <a:gd name="T49" fmla="*/ 17 h 44"/>
              <a:gd name="T50" fmla="*/ 390 w 668"/>
              <a:gd name="T51" fmla="*/ 0 h 44"/>
              <a:gd name="T52" fmla="*/ 390 w 668"/>
              <a:gd name="T53" fmla="*/ 43 h 44"/>
              <a:gd name="T54" fmla="*/ 338 w 668"/>
              <a:gd name="T55" fmla="*/ 35 h 44"/>
              <a:gd name="T56" fmla="*/ 338 w 668"/>
              <a:gd name="T57" fmla="*/ 35 h 44"/>
              <a:gd name="T58" fmla="*/ 338 w 668"/>
              <a:gd name="T59" fmla="*/ 0 h 44"/>
              <a:gd name="T60" fmla="*/ 338 w 668"/>
              <a:gd name="T61" fmla="*/ 0 h 44"/>
              <a:gd name="T62" fmla="*/ 338 w 668"/>
              <a:gd name="T63" fmla="*/ 35 h 44"/>
              <a:gd name="T64" fmla="*/ 286 w 668"/>
              <a:gd name="T65" fmla="*/ 35 h 44"/>
              <a:gd name="T66" fmla="*/ 277 w 668"/>
              <a:gd name="T67" fmla="*/ 35 h 44"/>
              <a:gd name="T68" fmla="*/ 277 w 668"/>
              <a:gd name="T69" fmla="*/ 0 h 44"/>
              <a:gd name="T70" fmla="*/ 286 w 668"/>
              <a:gd name="T71" fmla="*/ 0 h 44"/>
              <a:gd name="T72" fmla="*/ 286 w 668"/>
              <a:gd name="T73" fmla="*/ 35 h 44"/>
              <a:gd name="T74" fmla="*/ 225 w 668"/>
              <a:gd name="T75" fmla="*/ 35 h 44"/>
              <a:gd name="T76" fmla="*/ 225 w 668"/>
              <a:gd name="T77" fmla="*/ 35 h 44"/>
              <a:gd name="T78" fmla="*/ 225 w 668"/>
              <a:gd name="T79" fmla="*/ 0 h 44"/>
              <a:gd name="T80" fmla="*/ 225 w 668"/>
              <a:gd name="T81" fmla="*/ 0 h 44"/>
              <a:gd name="T82" fmla="*/ 225 w 668"/>
              <a:gd name="T83" fmla="*/ 35 h 44"/>
              <a:gd name="T84" fmla="*/ 173 w 668"/>
              <a:gd name="T85" fmla="*/ 35 h 44"/>
              <a:gd name="T86" fmla="*/ 156 w 668"/>
              <a:gd name="T87" fmla="*/ 17 h 44"/>
              <a:gd name="T88" fmla="*/ 173 w 668"/>
              <a:gd name="T89" fmla="*/ 0 h 44"/>
              <a:gd name="T90" fmla="*/ 173 w 668"/>
              <a:gd name="T91" fmla="*/ 35 h 44"/>
              <a:gd name="T92" fmla="*/ 121 w 668"/>
              <a:gd name="T93" fmla="*/ 35 h 44"/>
              <a:gd name="T94" fmla="*/ 104 w 668"/>
              <a:gd name="T95" fmla="*/ 17 h 44"/>
              <a:gd name="T96" fmla="*/ 121 w 668"/>
              <a:gd name="T97" fmla="*/ 0 h 44"/>
              <a:gd name="T98" fmla="*/ 121 w 668"/>
              <a:gd name="T99" fmla="*/ 35 h 44"/>
              <a:gd name="T100" fmla="*/ 69 w 668"/>
              <a:gd name="T101" fmla="*/ 35 h 44"/>
              <a:gd name="T102" fmla="*/ 52 w 668"/>
              <a:gd name="T103" fmla="*/ 17 h 44"/>
              <a:gd name="T104" fmla="*/ 69 w 668"/>
              <a:gd name="T105" fmla="*/ 0 h 44"/>
              <a:gd name="T106" fmla="*/ 69 w 668"/>
              <a:gd name="T107" fmla="*/ 35 h 44"/>
              <a:gd name="T108" fmla="*/ 17 w 668"/>
              <a:gd name="T109" fmla="*/ 35 h 44"/>
              <a:gd name="T110" fmla="*/ 17 w 668"/>
              <a:gd name="T111" fmla="*/ 35 h 44"/>
              <a:gd name="T112" fmla="*/ 17 w 668"/>
              <a:gd name="T113" fmla="*/ 0 h 44"/>
              <a:gd name="T114" fmla="*/ 17 w 668"/>
              <a:gd name="T115" fmla="*/ 0 h 44"/>
              <a:gd name="T116" fmla="*/ 17 w 668"/>
              <a:gd name="T117" fmla="*/ 35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668" h="44">
                <a:moveTo>
                  <a:pt x="650" y="43"/>
                </a:moveTo>
                <a:lnTo>
                  <a:pt x="650" y="43"/>
                </a:lnTo>
                <a:lnTo>
                  <a:pt x="650" y="43"/>
                </a:lnTo>
                <a:lnTo>
                  <a:pt x="650" y="43"/>
                </a:lnTo>
                <a:cubicBezTo>
                  <a:pt x="642" y="43"/>
                  <a:pt x="633" y="35"/>
                  <a:pt x="633" y="17"/>
                </a:cubicBezTo>
                <a:cubicBezTo>
                  <a:pt x="633" y="8"/>
                  <a:pt x="642" y="0"/>
                  <a:pt x="650" y="0"/>
                </a:cubicBezTo>
                <a:lnTo>
                  <a:pt x="650" y="0"/>
                </a:lnTo>
                <a:lnTo>
                  <a:pt x="650" y="0"/>
                </a:lnTo>
                <a:cubicBezTo>
                  <a:pt x="659" y="0"/>
                  <a:pt x="667" y="8"/>
                  <a:pt x="667" y="17"/>
                </a:cubicBezTo>
                <a:cubicBezTo>
                  <a:pt x="667" y="35"/>
                  <a:pt x="659" y="43"/>
                  <a:pt x="650" y="43"/>
                </a:cubicBezTo>
                <a:close/>
                <a:moveTo>
                  <a:pt x="598" y="43"/>
                </a:moveTo>
                <a:lnTo>
                  <a:pt x="598" y="43"/>
                </a:lnTo>
                <a:lnTo>
                  <a:pt x="598" y="43"/>
                </a:lnTo>
                <a:lnTo>
                  <a:pt x="598" y="43"/>
                </a:lnTo>
                <a:cubicBezTo>
                  <a:pt x="589" y="43"/>
                  <a:pt x="581" y="35"/>
                  <a:pt x="581" y="17"/>
                </a:cubicBezTo>
                <a:cubicBezTo>
                  <a:pt x="581" y="8"/>
                  <a:pt x="589" y="0"/>
                  <a:pt x="598" y="0"/>
                </a:cubicBezTo>
                <a:lnTo>
                  <a:pt x="598" y="0"/>
                </a:lnTo>
                <a:lnTo>
                  <a:pt x="598" y="0"/>
                </a:lnTo>
                <a:cubicBezTo>
                  <a:pt x="607" y="0"/>
                  <a:pt x="615" y="8"/>
                  <a:pt x="615" y="17"/>
                </a:cubicBezTo>
                <a:cubicBezTo>
                  <a:pt x="615" y="35"/>
                  <a:pt x="607" y="43"/>
                  <a:pt x="598" y="43"/>
                </a:cubicBezTo>
                <a:close/>
                <a:moveTo>
                  <a:pt x="546" y="43"/>
                </a:moveTo>
                <a:lnTo>
                  <a:pt x="546" y="43"/>
                </a:lnTo>
                <a:lnTo>
                  <a:pt x="546" y="43"/>
                </a:lnTo>
                <a:lnTo>
                  <a:pt x="546" y="43"/>
                </a:lnTo>
                <a:cubicBezTo>
                  <a:pt x="538" y="43"/>
                  <a:pt x="529" y="35"/>
                  <a:pt x="529" y="17"/>
                </a:cubicBezTo>
                <a:cubicBezTo>
                  <a:pt x="529" y="8"/>
                  <a:pt x="538" y="0"/>
                  <a:pt x="546" y="0"/>
                </a:cubicBezTo>
                <a:lnTo>
                  <a:pt x="546" y="0"/>
                </a:lnTo>
                <a:lnTo>
                  <a:pt x="546" y="0"/>
                </a:lnTo>
                <a:cubicBezTo>
                  <a:pt x="555" y="0"/>
                  <a:pt x="563" y="8"/>
                  <a:pt x="563" y="17"/>
                </a:cubicBezTo>
                <a:cubicBezTo>
                  <a:pt x="563" y="35"/>
                  <a:pt x="555" y="43"/>
                  <a:pt x="546" y="43"/>
                </a:cubicBezTo>
                <a:close/>
                <a:moveTo>
                  <a:pt x="494" y="43"/>
                </a:moveTo>
                <a:lnTo>
                  <a:pt x="494" y="43"/>
                </a:lnTo>
                <a:lnTo>
                  <a:pt x="494" y="43"/>
                </a:lnTo>
                <a:cubicBezTo>
                  <a:pt x="485" y="43"/>
                  <a:pt x="477" y="35"/>
                  <a:pt x="477" y="17"/>
                </a:cubicBezTo>
                <a:cubicBezTo>
                  <a:pt x="477" y="8"/>
                  <a:pt x="485" y="0"/>
                  <a:pt x="494" y="0"/>
                </a:cubicBezTo>
                <a:lnTo>
                  <a:pt x="494" y="0"/>
                </a:lnTo>
                <a:cubicBezTo>
                  <a:pt x="503" y="0"/>
                  <a:pt x="511" y="8"/>
                  <a:pt x="511" y="17"/>
                </a:cubicBezTo>
                <a:cubicBezTo>
                  <a:pt x="511" y="35"/>
                  <a:pt x="503" y="43"/>
                  <a:pt x="494" y="43"/>
                </a:cubicBezTo>
                <a:close/>
                <a:moveTo>
                  <a:pt x="442" y="43"/>
                </a:moveTo>
                <a:lnTo>
                  <a:pt x="442" y="43"/>
                </a:lnTo>
                <a:lnTo>
                  <a:pt x="442" y="43"/>
                </a:lnTo>
                <a:cubicBezTo>
                  <a:pt x="433" y="43"/>
                  <a:pt x="425" y="35"/>
                  <a:pt x="425" y="17"/>
                </a:cubicBezTo>
                <a:cubicBezTo>
                  <a:pt x="425" y="8"/>
                  <a:pt x="433" y="0"/>
                  <a:pt x="442" y="0"/>
                </a:cubicBezTo>
                <a:lnTo>
                  <a:pt x="442" y="0"/>
                </a:lnTo>
                <a:cubicBezTo>
                  <a:pt x="451" y="0"/>
                  <a:pt x="459" y="8"/>
                  <a:pt x="459" y="17"/>
                </a:cubicBezTo>
                <a:cubicBezTo>
                  <a:pt x="459" y="35"/>
                  <a:pt x="451" y="43"/>
                  <a:pt x="442" y="43"/>
                </a:cubicBezTo>
                <a:close/>
                <a:moveTo>
                  <a:pt x="390" y="43"/>
                </a:moveTo>
                <a:lnTo>
                  <a:pt x="390" y="43"/>
                </a:lnTo>
                <a:lnTo>
                  <a:pt x="390" y="43"/>
                </a:lnTo>
                <a:cubicBezTo>
                  <a:pt x="373" y="43"/>
                  <a:pt x="373" y="35"/>
                  <a:pt x="373" y="17"/>
                </a:cubicBezTo>
                <a:cubicBezTo>
                  <a:pt x="373" y="8"/>
                  <a:pt x="373" y="0"/>
                  <a:pt x="390" y="0"/>
                </a:cubicBezTo>
                <a:lnTo>
                  <a:pt x="390" y="0"/>
                </a:lnTo>
                <a:cubicBezTo>
                  <a:pt x="399" y="0"/>
                  <a:pt x="407" y="8"/>
                  <a:pt x="407" y="17"/>
                </a:cubicBezTo>
                <a:cubicBezTo>
                  <a:pt x="407" y="35"/>
                  <a:pt x="399" y="43"/>
                  <a:pt x="390" y="43"/>
                </a:cubicBezTo>
                <a:close/>
                <a:moveTo>
                  <a:pt x="338" y="35"/>
                </a:moveTo>
                <a:lnTo>
                  <a:pt x="338" y="35"/>
                </a:lnTo>
                <a:lnTo>
                  <a:pt x="338" y="35"/>
                </a:lnTo>
                <a:lnTo>
                  <a:pt x="338" y="35"/>
                </a:lnTo>
                <a:cubicBezTo>
                  <a:pt x="321" y="35"/>
                  <a:pt x="312" y="35"/>
                  <a:pt x="312" y="17"/>
                </a:cubicBezTo>
                <a:cubicBezTo>
                  <a:pt x="312" y="8"/>
                  <a:pt x="321" y="0"/>
                  <a:pt x="338" y="0"/>
                </a:cubicBezTo>
                <a:lnTo>
                  <a:pt x="338" y="0"/>
                </a:lnTo>
                <a:lnTo>
                  <a:pt x="338" y="0"/>
                </a:lnTo>
                <a:cubicBezTo>
                  <a:pt x="347" y="0"/>
                  <a:pt x="355" y="8"/>
                  <a:pt x="355" y="17"/>
                </a:cubicBezTo>
                <a:cubicBezTo>
                  <a:pt x="355" y="35"/>
                  <a:pt x="347" y="35"/>
                  <a:pt x="338" y="35"/>
                </a:cubicBezTo>
                <a:close/>
                <a:moveTo>
                  <a:pt x="286" y="35"/>
                </a:moveTo>
                <a:lnTo>
                  <a:pt x="286" y="35"/>
                </a:lnTo>
                <a:lnTo>
                  <a:pt x="286" y="35"/>
                </a:lnTo>
                <a:cubicBezTo>
                  <a:pt x="277" y="35"/>
                  <a:pt x="277" y="35"/>
                  <a:pt x="277" y="35"/>
                </a:cubicBezTo>
                <a:cubicBezTo>
                  <a:pt x="269" y="35"/>
                  <a:pt x="260" y="35"/>
                  <a:pt x="260" y="17"/>
                </a:cubicBezTo>
                <a:cubicBezTo>
                  <a:pt x="260" y="8"/>
                  <a:pt x="269" y="0"/>
                  <a:pt x="277" y="0"/>
                </a:cubicBezTo>
                <a:lnTo>
                  <a:pt x="277" y="0"/>
                </a:lnTo>
                <a:cubicBezTo>
                  <a:pt x="286" y="0"/>
                  <a:pt x="286" y="0"/>
                  <a:pt x="286" y="0"/>
                </a:cubicBezTo>
                <a:cubicBezTo>
                  <a:pt x="295" y="0"/>
                  <a:pt x="303" y="8"/>
                  <a:pt x="303" y="17"/>
                </a:cubicBezTo>
                <a:cubicBezTo>
                  <a:pt x="303" y="35"/>
                  <a:pt x="295" y="35"/>
                  <a:pt x="286" y="35"/>
                </a:cubicBezTo>
                <a:close/>
                <a:moveTo>
                  <a:pt x="225" y="35"/>
                </a:moveTo>
                <a:lnTo>
                  <a:pt x="225" y="35"/>
                </a:lnTo>
                <a:lnTo>
                  <a:pt x="225" y="35"/>
                </a:lnTo>
                <a:lnTo>
                  <a:pt x="225" y="35"/>
                </a:lnTo>
                <a:cubicBezTo>
                  <a:pt x="217" y="35"/>
                  <a:pt x="208" y="35"/>
                  <a:pt x="208" y="17"/>
                </a:cubicBezTo>
                <a:cubicBezTo>
                  <a:pt x="208" y="8"/>
                  <a:pt x="217" y="0"/>
                  <a:pt x="225" y="0"/>
                </a:cubicBezTo>
                <a:lnTo>
                  <a:pt x="225" y="0"/>
                </a:lnTo>
                <a:lnTo>
                  <a:pt x="225" y="0"/>
                </a:lnTo>
                <a:cubicBezTo>
                  <a:pt x="243" y="0"/>
                  <a:pt x="251" y="8"/>
                  <a:pt x="251" y="17"/>
                </a:cubicBezTo>
                <a:cubicBezTo>
                  <a:pt x="251" y="35"/>
                  <a:pt x="243" y="35"/>
                  <a:pt x="225" y="35"/>
                </a:cubicBezTo>
                <a:close/>
                <a:moveTo>
                  <a:pt x="173" y="35"/>
                </a:moveTo>
                <a:lnTo>
                  <a:pt x="173" y="35"/>
                </a:lnTo>
                <a:lnTo>
                  <a:pt x="173" y="35"/>
                </a:lnTo>
                <a:cubicBezTo>
                  <a:pt x="165" y="35"/>
                  <a:pt x="156" y="35"/>
                  <a:pt x="156" y="17"/>
                </a:cubicBezTo>
                <a:cubicBezTo>
                  <a:pt x="156" y="8"/>
                  <a:pt x="165" y="0"/>
                  <a:pt x="173" y="0"/>
                </a:cubicBezTo>
                <a:lnTo>
                  <a:pt x="173" y="0"/>
                </a:lnTo>
                <a:cubicBezTo>
                  <a:pt x="191" y="0"/>
                  <a:pt x="191" y="8"/>
                  <a:pt x="191" y="17"/>
                </a:cubicBezTo>
                <a:cubicBezTo>
                  <a:pt x="191" y="35"/>
                  <a:pt x="191" y="35"/>
                  <a:pt x="173" y="35"/>
                </a:cubicBezTo>
                <a:close/>
                <a:moveTo>
                  <a:pt x="121" y="35"/>
                </a:moveTo>
                <a:lnTo>
                  <a:pt x="121" y="35"/>
                </a:lnTo>
                <a:lnTo>
                  <a:pt x="121" y="35"/>
                </a:lnTo>
                <a:cubicBezTo>
                  <a:pt x="113" y="35"/>
                  <a:pt x="104" y="35"/>
                  <a:pt x="104" y="17"/>
                </a:cubicBezTo>
                <a:cubicBezTo>
                  <a:pt x="104" y="8"/>
                  <a:pt x="113" y="0"/>
                  <a:pt x="121" y="0"/>
                </a:cubicBezTo>
                <a:lnTo>
                  <a:pt x="121" y="0"/>
                </a:lnTo>
                <a:cubicBezTo>
                  <a:pt x="130" y="0"/>
                  <a:pt x="139" y="8"/>
                  <a:pt x="139" y="17"/>
                </a:cubicBezTo>
                <a:cubicBezTo>
                  <a:pt x="139" y="35"/>
                  <a:pt x="130" y="35"/>
                  <a:pt x="121" y="35"/>
                </a:cubicBezTo>
                <a:close/>
                <a:moveTo>
                  <a:pt x="69" y="35"/>
                </a:moveTo>
                <a:lnTo>
                  <a:pt x="69" y="35"/>
                </a:lnTo>
                <a:lnTo>
                  <a:pt x="69" y="35"/>
                </a:lnTo>
                <a:cubicBezTo>
                  <a:pt x="61" y="35"/>
                  <a:pt x="52" y="35"/>
                  <a:pt x="52" y="17"/>
                </a:cubicBezTo>
                <a:cubicBezTo>
                  <a:pt x="52" y="8"/>
                  <a:pt x="61" y="0"/>
                  <a:pt x="69" y="0"/>
                </a:cubicBezTo>
                <a:lnTo>
                  <a:pt x="69" y="0"/>
                </a:lnTo>
                <a:cubicBezTo>
                  <a:pt x="78" y="0"/>
                  <a:pt x="87" y="8"/>
                  <a:pt x="87" y="17"/>
                </a:cubicBezTo>
                <a:cubicBezTo>
                  <a:pt x="87" y="35"/>
                  <a:pt x="78" y="35"/>
                  <a:pt x="69" y="35"/>
                </a:cubicBezTo>
                <a:close/>
                <a:moveTo>
                  <a:pt x="17" y="35"/>
                </a:moveTo>
                <a:lnTo>
                  <a:pt x="17" y="35"/>
                </a:lnTo>
                <a:lnTo>
                  <a:pt x="17" y="35"/>
                </a:lnTo>
                <a:lnTo>
                  <a:pt x="17" y="35"/>
                </a:lnTo>
                <a:cubicBezTo>
                  <a:pt x="9" y="35"/>
                  <a:pt x="0" y="35"/>
                  <a:pt x="0" y="17"/>
                </a:cubicBezTo>
                <a:cubicBezTo>
                  <a:pt x="0" y="8"/>
                  <a:pt x="9" y="0"/>
                  <a:pt x="17" y="0"/>
                </a:cubicBezTo>
                <a:lnTo>
                  <a:pt x="17" y="0"/>
                </a:lnTo>
                <a:lnTo>
                  <a:pt x="17" y="0"/>
                </a:lnTo>
                <a:cubicBezTo>
                  <a:pt x="26" y="0"/>
                  <a:pt x="35" y="8"/>
                  <a:pt x="35" y="17"/>
                </a:cubicBezTo>
                <a:cubicBezTo>
                  <a:pt x="35" y="35"/>
                  <a:pt x="26" y="35"/>
                  <a:pt x="17" y="3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2" name="Freeform 511">
            <a:extLst>
              <a:ext uri="{FF2B5EF4-FFF2-40B4-BE49-F238E27FC236}">
                <a16:creationId xmlns:a16="http://schemas.microsoft.com/office/drawing/2014/main" id="{3C0B449C-3B45-B94B-9494-296ADFD12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1503" y="10012573"/>
            <a:ext cx="728506" cy="641453"/>
          </a:xfrm>
          <a:custGeom>
            <a:avLst/>
            <a:gdLst>
              <a:gd name="T0" fmla="*/ 347 w 703"/>
              <a:gd name="T1" fmla="*/ 615 h 616"/>
              <a:gd name="T2" fmla="*/ 347 w 703"/>
              <a:gd name="T3" fmla="*/ 615 h 616"/>
              <a:gd name="T4" fmla="*/ 104 w 703"/>
              <a:gd name="T5" fmla="*/ 511 h 616"/>
              <a:gd name="T6" fmla="*/ 0 w 703"/>
              <a:gd name="T7" fmla="*/ 268 h 616"/>
              <a:gd name="T8" fmla="*/ 35 w 703"/>
              <a:gd name="T9" fmla="*/ 121 h 616"/>
              <a:gd name="T10" fmla="*/ 113 w 703"/>
              <a:gd name="T11" fmla="*/ 8 h 616"/>
              <a:gd name="T12" fmla="*/ 139 w 703"/>
              <a:gd name="T13" fmla="*/ 8 h 616"/>
              <a:gd name="T14" fmla="*/ 139 w 703"/>
              <a:gd name="T15" fmla="*/ 35 h 616"/>
              <a:gd name="T16" fmla="*/ 60 w 703"/>
              <a:gd name="T17" fmla="*/ 139 h 616"/>
              <a:gd name="T18" fmla="*/ 35 w 703"/>
              <a:gd name="T19" fmla="*/ 268 h 616"/>
              <a:gd name="T20" fmla="*/ 130 w 703"/>
              <a:gd name="T21" fmla="*/ 485 h 616"/>
              <a:gd name="T22" fmla="*/ 347 w 703"/>
              <a:gd name="T23" fmla="*/ 580 h 616"/>
              <a:gd name="T24" fmla="*/ 572 w 703"/>
              <a:gd name="T25" fmla="*/ 485 h 616"/>
              <a:gd name="T26" fmla="*/ 659 w 703"/>
              <a:gd name="T27" fmla="*/ 268 h 616"/>
              <a:gd name="T28" fmla="*/ 555 w 703"/>
              <a:gd name="T29" fmla="*/ 35 h 616"/>
              <a:gd name="T30" fmla="*/ 555 w 703"/>
              <a:gd name="T31" fmla="*/ 8 h 616"/>
              <a:gd name="T32" fmla="*/ 581 w 703"/>
              <a:gd name="T33" fmla="*/ 8 h 616"/>
              <a:gd name="T34" fmla="*/ 702 w 703"/>
              <a:gd name="T35" fmla="*/ 268 h 616"/>
              <a:gd name="T36" fmla="*/ 598 w 703"/>
              <a:gd name="T37" fmla="*/ 511 h 616"/>
              <a:gd name="T38" fmla="*/ 347 w 703"/>
              <a:gd name="T39" fmla="*/ 615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703" h="616">
                <a:moveTo>
                  <a:pt x="347" y="615"/>
                </a:moveTo>
                <a:lnTo>
                  <a:pt x="347" y="615"/>
                </a:lnTo>
                <a:cubicBezTo>
                  <a:pt x="251" y="615"/>
                  <a:pt x="164" y="580"/>
                  <a:pt x="104" y="511"/>
                </a:cubicBezTo>
                <a:cubicBezTo>
                  <a:pt x="35" y="451"/>
                  <a:pt x="0" y="364"/>
                  <a:pt x="0" y="268"/>
                </a:cubicBezTo>
                <a:cubicBezTo>
                  <a:pt x="0" y="216"/>
                  <a:pt x="9" y="164"/>
                  <a:pt x="35" y="121"/>
                </a:cubicBezTo>
                <a:cubicBezTo>
                  <a:pt x="52" y="78"/>
                  <a:pt x="78" y="43"/>
                  <a:pt x="113" y="8"/>
                </a:cubicBezTo>
                <a:cubicBezTo>
                  <a:pt x="121" y="0"/>
                  <a:pt x="130" y="0"/>
                  <a:pt x="139" y="8"/>
                </a:cubicBezTo>
                <a:cubicBezTo>
                  <a:pt x="147" y="17"/>
                  <a:pt x="147" y="26"/>
                  <a:pt x="139" y="35"/>
                </a:cubicBezTo>
                <a:cubicBezTo>
                  <a:pt x="104" y="60"/>
                  <a:pt x="78" y="95"/>
                  <a:pt x="60" y="139"/>
                </a:cubicBezTo>
                <a:cubicBezTo>
                  <a:pt x="43" y="182"/>
                  <a:pt x="35" y="225"/>
                  <a:pt x="35" y="268"/>
                </a:cubicBezTo>
                <a:cubicBezTo>
                  <a:pt x="35" y="355"/>
                  <a:pt x="69" y="433"/>
                  <a:pt x="130" y="485"/>
                </a:cubicBezTo>
                <a:cubicBezTo>
                  <a:pt x="191" y="546"/>
                  <a:pt x="268" y="580"/>
                  <a:pt x="347" y="580"/>
                </a:cubicBezTo>
                <a:cubicBezTo>
                  <a:pt x="433" y="580"/>
                  <a:pt x="511" y="546"/>
                  <a:pt x="572" y="485"/>
                </a:cubicBezTo>
                <a:cubicBezTo>
                  <a:pt x="633" y="433"/>
                  <a:pt x="659" y="355"/>
                  <a:pt x="659" y="268"/>
                </a:cubicBezTo>
                <a:cubicBezTo>
                  <a:pt x="659" y="173"/>
                  <a:pt x="624" y="95"/>
                  <a:pt x="555" y="35"/>
                </a:cubicBezTo>
                <a:cubicBezTo>
                  <a:pt x="546" y="26"/>
                  <a:pt x="546" y="17"/>
                  <a:pt x="555" y="8"/>
                </a:cubicBezTo>
                <a:cubicBezTo>
                  <a:pt x="563" y="0"/>
                  <a:pt x="572" y="0"/>
                  <a:pt x="581" y="8"/>
                </a:cubicBezTo>
                <a:cubicBezTo>
                  <a:pt x="659" y="69"/>
                  <a:pt x="702" y="164"/>
                  <a:pt x="702" y="268"/>
                </a:cubicBezTo>
                <a:cubicBezTo>
                  <a:pt x="702" y="364"/>
                  <a:pt x="659" y="451"/>
                  <a:pt x="598" y="511"/>
                </a:cubicBezTo>
                <a:cubicBezTo>
                  <a:pt x="529" y="580"/>
                  <a:pt x="442" y="615"/>
                  <a:pt x="347" y="61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3" name="Freeform 512">
            <a:extLst>
              <a:ext uri="{FF2B5EF4-FFF2-40B4-BE49-F238E27FC236}">
                <a16:creationId xmlns:a16="http://schemas.microsoft.com/office/drawing/2014/main" id="{CCE34B91-1E7E-2A45-AD9A-A0CE2779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3938" y="10452426"/>
            <a:ext cx="343634" cy="155781"/>
          </a:xfrm>
          <a:custGeom>
            <a:avLst/>
            <a:gdLst>
              <a:gd name="T0" fmla="*/ 303 w 330"/>
              <a:gd name="T1" fmla="*/ 148 h 149"/>
              <a:gd name="T2" fmla="*/ 303 w 330"/>
              <a:gd name="T3" fmla="*/ 148 h 149"/>
              <a:gd name="T4" fmla="*/ 294 w 330"/>
              <a:gd name="T5" fmla="*/ 148 h 149"/>
              <a:gd name="T6" fmla="*/ 286 w 330"/>
              <a:gd name="T7" fmla="*/ 131 h 149"/>
              <a:gd name="T8" fmla="*/ 277 w 330"/>
              <a:gd name="T9" fmla="*/ 87 h 149"/>
              <a:gd name="T10" fmla="*/ 234 w 330"/>
              <a:gd name="T11" fmla="*/ 61 h 149"/>
              <a:gd name="T12" fmla="*/ 225 w 330"/>
              <a:gd name="T13" fmla="*/ 61 h 149"/>
              <a:gd name="T14" fmla="*/ 208 w 330"/>
              <a:gd name="T15" fmla="*/ 61 h 149"/>
              <a:gd name="T16" fmla="*/ 173 w 330"/>
              <a:gd name="T17" fmla="*/ 44 h 149"/>
              <a:gd name="T18" fmla="*/ 130 w 330"/>
              <a:gd name="T19" fmla="*/ 78 h 149"/>
              <a:gd name="T20" fmla="*/ 121 w 330"/>
              <a:gd name="T21" fmla="*/ 87 h 149"/>
              <a:gd name="T22" fmla="*/ 104 w 330"/>
              <a:gd name="T23" fmla="*/ 87 h 149"/>
              <a:gd name="T24" fmla="*/ 95 w 330"/>
              <a:gd name="T25" fmla="*/ 87 h 149"/>
              <a:gd name="T26" fmla="*/ 86 w 330"/>
              <a:gd name="T27" fmla="*/ 87 h 149"/>
              <a:gd name="T28" fmla="*/ 52 w 330"/>
              <a:gd name="T29" fmla="*/ 104 h 149"/>
              <a:gd name="T30" fmla="*/ 43 w 330"/>
              <a:gd name="T31" fmla="*/ 122 h 149"/>
              <a:gd name="T32" fmla="*/ 17 w 330"/>
              <a:gd name="T33" fmla="*/ 148 h 149"/>
              <a:gd name="T34" fmla="*/ 17 w 330"/>
              <a:gd name="T35" fmla="*/ 148 h 149"/>
              <a:gd name="T36" fmla="*/ 0 w 330"/>
              <a:gd name="T37" fmla="*/ 131 h 149"/>
              <a:gd name="T38" fmla="*/ 26 w 330"/>
              <a:gd name="T39" fmla="*/ 78 h 149"/>
              <a:gd name="T40" fmla="*/ 86 w 330"/>
              <a:gd name="T41" fmla="*/ 52 h 149"/>
              <a:gd name="T42" fmla="*/ 95 w 330"/>
              <a:gd name="T43" fmla="*/ 52 h 149"/>
              <a:gd name="T44" fmla="*/ 104 w 330"/>
              <a:gd name="T45" fmla="*/ 52 h 149"/>
              <a:gd name="T46" fmla="*/ 173 w 330"/>
              <a:gd name="T47" fmla="*/ 0 h 149"/>
              <a:gd name="T48" fmla="*/ 234 w 330"/>
              <a:gd name="T49" fmla="*/ 27 h 149"/>
              <a:gd name="T50" fmla="*/ 234 w 330"/>
              <a:gd name="T51" fmla="*/ 27 h 149"/>
              <a:gd name="T52" fmla="*/ 303 w 330"/>
              <a:gd name="T53" fmla="*/ 61 h 149"/>
              <a:gd name="T54" fmla="*/ 321 w 330"/>
              <a:gd name="T55" fmla="*/ 139 h 149"/>
              <a:gd name="T56" fmla="*/ 303 w 330"/>
              <a:gd name="T57" fmla="*/ 148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330" h="149">
                <a:moveTo>
                  <a:pt x="303" y="148"/>
                </a:moveTo>
                <a:lnTo>
                  <a:pt x="303" y="148"/>
                </a:lnTo>
                <a:cubicBezTo>
                  <a:pt x="294" y="148"/>
                  <a:pt x="294" y="148"/>
                  <a:pt x="294" y="148"/>
                </a:cubicBezTo>
                <a:cubicBezTo>
                  <a:pt x="286" y="148"/>
                  <a:pt x="277" y="139"/>
                  <a:pt x="286" y="131"/>
                </a:cubicBezTo>
                <a:cubicBezTo>
                  <a:pt x="286" y="113"/>
                  <a:pt x="286" y="96"/>
                  <a:pt x="277" y="87"/>
                </a:cubicBezTo>
                <a:cubicBezTo>
                  <a:pt x="269" y="70"/>
                  <a:pt x="251" y="61"/>
                  <a:pt x="234" y="61"/>
                </a:cubicBezTo>
                <a:lnTo>
                  <a:pt x="225" y="61"/>
                </a:lnTo>
                <a:cubicBezTo>
                  <a:pt x="217" y="70"/>
                  <a:pt x="208" y="61"/>
                  <a:pt x="208" y="61"/>
                </a:cubicBezTo>
                <a:cubicBezTo>
                  <a:pt x="199" y="44"/>
                  <a:pt x="190" y="44"/>
                  <a:pt x="173" y="44"/>
                </a:cubicBezTo>
                <a:cubicBezTo>
                  <a:pt x="156" y="44"/>
                  <a:pt x="139" y="52"/>
                  <a:pt x="130" y="78"/>
                </a:cubicBezTo>
                <a:cubicBezTo>
                  <a:pt x="130" y="78"/>
                  <a:pt x="130" y="87"/>
                  <a:pt x="121" y="87"/>
                </a:cubicBezTo>
                <a:cubicBezTo>
                  <a:pt x="121" y="96"/>
                  <a:pt x="113" y="96"/>
                  <a:pt x="104" y="87"/>
                </a:cubicBezTo>
                <a:lnTo>
                  <a:pt x="95" y="87"/>
                </a:lnTo>
                <a:lnTo>
                  <a:pt x="86" y="87"/>
                </a:lnTo>
                <a:cubicBezTo>
                  <a:pt x="69" y="87"/>
                  <a:pt x="61" y="96"/>
                  <a:pt x="52" y="104"/>
                </a:cubicBezTo>
                <a:cubicBezTo>
                  <a:pt x="43" y="104"/>
                  <a:pt x="43" y="113"/>
                  <a:pt x="43" y="122"/>
                </a:cubicBezTo>
                <a:cubicBezTo>
                  <a:pt x="43" y="139"/>
                  <a:pt x="35" y="148"/>
                  <a:pt x="17" y="148"/>
                </a:cubicBezTo>
                <a:lnTo>
                  <a:pt x="17" y="148"/>
                </a:lnTo>
                <a:cubicBezTo>
                  <a:pt x="9" y="148"/>
                  <a:pt x="0" y="139"/>
                  <a:pt x="0" y="131"/>
                </a:cubicBezTo>
                <a:cubicBezTo>
                  <a:pt x="0" y="104"/>
                  <a:pt x="9" y="87"/>
                  <a:pt x="26" y="78"/>
                </a:cubicBezTo>
                <a:cubicBezTo>
                  <a:pt x="35" y="61"/>
                  <a:pt x="52" y="52"/>
                  <a:pt x="86" y="52"/>
                </a:cubicBezTo>
                <a:lnTo>
                  <a:pt x="95" y="52"/>
                </a:lnTo>
                <a:cubicBezTo>
                  <a:pt x="95" y="52"/>
                  <a:pt x="95" y="52"/>
                  <a:pt x="104" y="52"/>
                </a:cubicBezTo>
                <a:cubicBezTo>
                  <a:pt x="113" y="27"/>
                  <a:pt x="139" y="0"/>
                  <a:pt x="173" y="0"/>
                </a:cubicBezTo>
                <a:cubicBezTo>
                  <a:pt x="199" y="0"/>
                  <a:pt x="217" y="9"/>
                  <a:pt x="234" y="27"/>
                </a:cubicBezTo>
                <a:lnTo>
                  <a:pt x="234" y="27"/>
                </a:lnTo>
                <a:cubicBezTo>
                  <a:pt x="260" y="27"/>
                  <a:pt x="286" y="44"/>
                  <a:pt x="303" y="61"/>
                </a:cubicBezTo>
                <a:cubicBezTo>
                  <a:pt x="321" y="87"/>
                  <a:pt x="329" y="113"/>
                  <a:pt x="321" y="139"/>
                </a:cubicBezTo>
                <a:cubicBezTo>
                  <a:pt x="312" y="148"/>
                  <a:pt x="312" y="148"/>
                  <a:pt x="303" y="1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4" name="Freeform 513">
            <a:extLst>
              <a:ext uri="{FF2B5EF4-FFF2-40B4-BE49-F238E27FC236}">
                <a16:creationId xmlns:a16="http://schemas.microsoft.com/office/drawing/2014/main" id="{470D19D5-9BA9-3F47-B01B-9A037B6A6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682" y="10562389"/>
            <a:ext cx="4583" cy="458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BAB9B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725" name="Freeform 514">
            <a:extLst>
              <a:ext uri="{FF2B5EF4-FFF2-40B4-BE49-F238E27FC236}">
                <a16:creationId xmlns:a16="http://schemas.microsoft.com/office/drawing/2014/main" id="{C846C8D6-7BDA-4C4C-91A3-675192700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682" y="10562389"/>
            <a:ext cx="4583" cy="458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BAB9B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726" name="Freeform 515">
            <a:extLst>
              <a:ext uri="{FF2B5EF4-FFF2-40B4-BE49-F238E27FC236}">
                <a16:creationId xmlns:a16="http://schemas.microsoft.com/office/drawing/2014/main" id="{918B2F8A-EDB4-5943-A14F-E6C610905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157" y="10365373"/>
            <a:ext cx="288652" cy="164945"/>
          </a:xfrm>
          <a:custGeom>
            <a:avLst/>
            <a:gdLst>
              <a:gd name="T0" fmla="*/ 251 w 278"/>
              <a:gd name="T1" fmla="*/ 156 h 157"/>
              <a:gd name="T2" fmla="*/ 251 w 278"/>
              <a:gd name="T3" fmla="*/ 156 h 157"/>
              <a:gd name="T4" fmla="*/ 233 w 278"/>
              <a:gd name="T5" fmla="*/ 138 h 157"/>
              <a:gd name="T6" fmla="*/ 199 w 278"/>
              <a:gd name="T7" fmla="*/ 113 h 157"/>
              <a:gd name="T8" fmla="*/ 182 w 278"/>
              <a:gd name="T9" fmla="*/ 104 h 157"/>
              <a:gd name="T10" fmla="*/ 164 w 278"/>
              <a:gd name="T11" fmla="*/ 104 h 157"/>
              <a:gd name="T12" fmla="*/ 156 w 278"/>
              <a:gd name="T13" fmla="*/ 86 h 157"/>
              <a:gd name="T14" fmla="*/ 129 w 278"/>
              <a:gd name="T15" fmla="*/ 43 h 157"/>
              <a:gd name="T16" fmla="*/ 86 w 278"/>
              <a:gd name="T17" fmla="*/ 52 h 157"/>
              <a:gd name="T18" fmla="*/ 69 w 278"/>
              <a:gd name="T19" fmla="*/ 52 h 157"/>
              <a:gd name="T20" fmla="*/ 60 w 278"/>
              <a:gd name="T21" fmla="*/ 52 h 157"/>
              <a:gd name="T22" fmla="*/ 25 w 278"/>
              <a:gd name="T23" fmla="*/ 52 h 157"/>
              <a:gd name="T24" fmla="*/ 0 w 278"/>
              <a:gd name="T25" fmla="*/ 43 h 157"/>
              <a:gd name="T26" fmla="*/ 8 w 278"/>
              <a:gd name="T27" fmla="*/ 17 h 157"/>
              <a:gd name="T28" fmla="*/ 69 w 278"/>
              <a:gd name="T29" fmla="*/ 17 h 157"/>
              <a:gd name="T30" fmla="*/ 78 w 278"/>
              <a:gd name="T31" fmla="*/ 17 h 157"/>
              <a:gd name="T32" fmla="*/ 138 w 278"/>
              <a:gd name="T33" fmla="*/ 9 h 157"/>
              <a:gd name="T34" fmla="*/ 190 w 278"/>
              <a:gd name="T35" fmla="*/ 69 h 157"/>
              <a:gd name="T36" fmla="*/ 208 w 278"/>
              <a:gd name="T37" fmla="*/ 78 h 157"/>
              <a:gd name="T38" fmla="*/ 268 w 278"/>
              <a:gd name="T39" fmla="*/ 130 h 157"/>
              <a:gd name="T40" fmla="*/ 260 w 278"/>
              <a:gd name="T41" fmla="*/ 156 h 157"/>
              <a:gd name="T42" fmla="*/ 251 w 278"/>
              <a:gd name="T43" fmla="*/ 15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78" h="157">
                <a:moveTo>
                  <a:pt x="251" y="156"/>
                </a:moveTo>
                <a:lnTo>
                  <a:pt x="251" y="156"/>
                </a:lnTo>
                <a:cubicBezTo>
                  <a:pt x="242" y="156"/>
                  <a:pt x="233" y="147"/>
                  <a:pt x="233" y="138"/>
                </a:cubicBezTo>
                <a:cubicBezTo>
                  <a:pt x="233" y="130"/>
                  <a:pt x="216" y="113"/>
                  <a:pt x="199" y="113"/>
                </a:cubicBezTo>
                <a:cubicBezTo>
                  <a:pt x="190" y="104"/>
                  <a:pt x="182" y="104"/>
                  <a:pt x="182" y="104"/>
                </a:cubicBezTo>
                <a:cubicBezTo>
                  <a:pt x="173" y="113"/>
                  <a:pt x="164" y="104"/>
                  <a:pt x="164" y="104"/>
                </a:cubicBezTo>
                <a:cubicBezTo>
                  <a:pt x="156" y="95"/>
                  <a:pt x="156" y="95"/>
                  <a:pt x="156" y="86"/>
                </a:cubicBezTo>
                <a:cubicBezTo>
                  <a:pt x="164" y="69"/>
                  <a:pt x="147" y="43"/>
                  <a:pt x="129" y="43"/>
                </a:cubicBezTo>
                <a:cubicBezTo>
                  <a:pt x="112" y="34"/>
                  <a:pt x="104" y="43"/>
                  <a:pt x="86" y="52"/>
                </a:cubicBezTo>
                <a:cubicBezTo>
                  <a:pt x="86" y="52"/>
                  <a:pt x="78" y="52"/>
                  <a:pt x="69" y="52"/>
                </a:cubicBezTo>
                <a:cubicBezTo>
                  <a:pt x="69" y="52"/>
                  <a:pt x="69" y="52"/>
                  <a:pt x="60" y="52"/>
                </a:cubicBezTo>
                <a:cubicBezTo>
                  <a:pt x="52" y="43"/>
                  <a:pt x="34" y="52"/>
                  <a:pt x="25" y="52"/>
                </a:cubicBezTo>
                <a:cubicBezTo>
                  <a:pt x="17" y="60"/>
                  <a:pt x="8" y="52"/>
                  <a:pt x="0" y="43"/>
                </a:cubicBezTo>
                <a:cubicBezTo>
                  <a:pt x="0" y="34"/>
                  <a:pt x="0" y="26"/>
                  <a:pt x="8" y="17"/>
                </a:cubicBezTo>
                <a:cubicBezTo>
                  <a:pt x="34" y="9"/>
                  <a:pt x="52" y="9"/>
                  <a:pt x="69" y="17"/>
                </a:cubicBezTo>
                <a:cubicBezTo>
                  <a:pt x="78" y="17"/>
                  <a:pt x="78" y="17"/>
                  <a:pt x="78" y="17"/>
                </a:cubicBezTo>
                <a:cubicBezTo>
                  <a:pt x="95" y="9"/>
                  <a:pt x="112" y="0"/>
                  <a:pt x="138" y="9"/>
                </a:cubicBezTo>
                <a:cubicBezTo>
                  <a:pt x="164" y="17"/>
                  <a:pt x="190" y="43"/>
                  <a:pt x="190" y="69"/>
                </a:cubicBezTo>
                <a:cubicBezTo>
                  <a:pt x="199" y="69"/>
                  <a:pt x="199" y="69"/>
                  <a:pt x="208" y="78"/>
                </a:cubicBezTo>
                <a:cubicBezTo>
                  <a:pt x="251" y="86"/>
                  <a:pt x="268" y="121"/>
                  <a:pt x="268" y="130"/>
                </a:cubicBezTo>
                <a:cubicBezTo>
                  <a:pt x="277" y="147"/>
                  <a:pt x="268" y="156"/>
                  <a:pt x="260" y="156"/>
                </a:cubicBezTo>
                <a:lnTo>
                  <a:pt x="251" y="156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" name="Freeform 516">
            <a:extLst>
              <a:ext uri="{FF2B5EF4-FFF2-40B4-BE49-F238E27FC236}">
                <a16:creationId xmlns:a16="http://schemas.microsoft.com/office/drawing/2014/main" id="{2BCCF475-D805-B941-B151-BEEE10C6A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0519" y="10374537"/>
            <a:ext cx="251998" cy="155781"/>
          </a:xfrm>
          <a:custGeom>
            <a:avLst/>
            <a:gdLst>
              <a:gd name="T0" fmla="*/ 18 w 244"/>
              <a:gd name="T1" fmla="*/ 147 h 148"/>
              <a:gd name="T2" fmla="*/ 18 w 244"/>
              <a:gd name="T3" fmla="*/ 147 h 148"/>
              <a:gd name="T4" fmla="*/ 18 w 244"/>
              <a:gd name="T5" fmla="*/ 138 h 148"/>
              <a:gd name="T6" fmla="*/ 0 w 244"/>
              <a:gd name="T7" fmla="*/ 121 h 148"/>
              <a:gd name="T8" fmla="*/ 61 w 244"/>
              <a:gd name="T9" fmla="*/ 69 h 148"/>
              <a:gd name="T10" fmla="*/ 70 w 244"/>
              <a:gd name="T11" fmla="*/ 69 h 148"/>
              <a:gd name="T12" fmla="*/ 122 w 244"/>
              <a:gd name="T13" fmla="*/ 8 h 148"/>
              <a:gd name="T14" fmla="*/ 174 w 244"/>
              <a:gd name="T15" fmla="*/ 17 h 148"/>
              <a:gd name="T16" fmla="*/ 174 w 244"/>
              <a:gd name="T17" fmla="*/ 17 h 148"/>
              <a:gd name="T18" fmla="*/ 234 w 244"/>
              <a:gd name="T19" fmla="*/ 17 h 148"/>
              <a:gd name="T20" fmla="*/ 243 w 244"/>
              <a:gd name="T21" fmla="*/ 43 h 148"/>
              <a:gd name="T22" fmla="*/ 217 w 244"/>
              <a:gd name="T23" fmla="*/ 51 h 148"/>
              <a:gd name="T24" fmla="*/ 182 w 244"/>
              <a:gd name="T25" fmla="*/ 51 h 148"/>
              <a:gd name="T26" fmla="*/ 182 w 244"/>
              <a:gd name="T27" fmla="*/ 51 h 148"/>
              <a:gd name="T28" fmla="*/ 165 w 244"/>
              <a:gd name="T29" fmla="*/ 51 h 148"/>
              <a:gd name="T30" fmla="*/ 130 w 244"/>
              <a:gd name="T31" fmla="*/ 43 h 148"/>
              <a:gd name="T32" fmla="*/ 104 w 244"/>
              <a:gd name="T33" fmla="*/ 77 h 148"/>
              <a:gd name="T34" fmla="*/ 104 w 244"/>
              <a:gd name="T35" fmla="*/ 95 h 148"/>
              <a:gd name="T36" fmla="*/ 87 w 244"/>
              <a:gd name="T37" fmla="*/ 104 h 148"/>
              <a:gd name="T38" fmla="*/ 70 w 244"/>
              <a:gd name="T39" fmla="*/ 104 h 148"/>
              <a:gd name="T40" fmla="*/ 35 w 244"/>
              <a:gd name="T41" fmla="*/ 129 h 148"/>
              <a:gd name="T42" fmla="*/ 18 w 244"/>
              <a:gd name="T43" fmla="*/ 147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44" h="148">
                <a:moveTo>
                  <a:pt x="18" y="147"/>
                </a:moveTo>
                <a:lnTo>
                  <a:pt x="18" y="147"/>
                </a:lnTo>
                <a:cubicBezTo>
                  <a:pt x="18" y="147"/>
                  <a:pt x="18" y="147"/>
                  <a:pt x="18" y="138"/>
                </a:cubicBezTo>
                <a:cubicBezTo>
                  <a:pt x="9" y="138"/>
                  <a:pt x="0" y="129"/>
                  <a:pt x="0" y="121"/>
                </a:cubicBezTo>
                <a:cubicBezTo>
                  <a:pt x="9" y="112"/>
                  <a:pt x="18" y="77"/>
                  <a:pt x="61" y="69"/>
                </a:cubicBezTo>
                <a:lnTo>
                  <a:pt x="70" y="69"/>
                </a:lnTo>
                <a:cubicBezTo>
                  <a:pt x="78" y="34"/>
                  <a:pt x="96" y="17"/>
                  <a:pt x="122" y="8"/>
                </a:cubicBezTo>
                <a:cubicBezTo>
                  <a:pt x="139" y="0"/>
                  <a:pt x="156" y="8"/>
                  <a:pt x="174" y="17"/>
                </a:cubicBezTo>
                <a:lnTo>
                  <a:pt x="174" y="17"/>
                </a:lnTo>
                <a:cubicBezTo>
                  <a:pt x="200" y="8"/>
                  <a:pt x="217" y="8"/>
                  <a:pt x="234" y="17"/>
                </a:cubicBezTo>
                <a:cubicBezTo>
                  <a:pt x="243" y="25"/>
                  <a:pt x="243" y="34"/>
                  <a:pt x="243" y="43"/>
                </a:cubicBezTo>
                <a:cubicBezTo>
                  <a:pt x="234" y="51"/>
                  <a:pt x="226" y="60"/>
                  <a:pt x="217" y="51"/>
                </a:cubicBezTo>
                <a:cubicBezTo>
                  <a:pt x="208" y="51"/>
                  <a:pt x="200" y="51"/>
                  <a:pt x="182" y="51"/>
                </a:cubicBezTo>
                <a:lnTo>
                  <a:pt x="182" y="51"/>
                </a:lnTo>
                <a:cubicBezTo>
                  <a:pt x="174" y="51"/>
                  <a:pt x="165" y="51"/>
                  <a:pt x="165" y="51"/>
                </a:cubicBezTo>
                <a:cubicBezTo>
                  <a:pt x="156" y="43"/>
                  <a:pt x="139" y="43"/>
                  <a:pt x="130" y="43"/>
                </a:cubicBezTo>
                <a:cubicBezTo>
                  <a:pt x="113" y="51"/>
                  <a:pt x="104" y="60"/>
                  <a:pt x="104" y="77"/>
                </a:cubicBezTo>
                <a:cubicBezTo>
                  <a:pt x="104" y="86"/>
                  <a:pt x="104" y="95"/>
                  <a:pt x="104" y="95"/>
                </a:cubicBezTo>
                <a:cubicBezTo>
                  <a:pt x="96" y="104"/>
                  <a:pt x="87" y="104"/>
                  <a:pt x="87" y="104"/>
                </a:cubicBezTo>
                <a:cubicBezTo>
                  <a:pt x="78" y="104"/>
                  <a:pt x="78" y="104"/>
                  <a:pt x="70" y="104"/>
                </a:cubicBezTo>
                <a:cubicBezTo>
                  <a:pt x="52" y="104"/>
                  <a:pt x="43" y="121"/>
                  <a:pt x="35" y="129"/>
                </a:cubicBezTo>
                <a:cubicBezTo>
                  <a:pt x="35" y="138"/>
                  <a:pt x="26" y="147"/>
                  <a:pt x="18" y="1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8" name="Freeform 517">
            <a:extLst>
              <a:ext uri="{FF2B5EF4-FFF2-40B4-BE49-F238E27FC236}">
                <a16:creationId xmlns:a16="http://schemas.microsoft.com/office/drawing/2014/main" id="{42EA5845-6AA7-A74D-8226-1ED97170A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9318" y="10172937"/>
            <a:ext cx="137454" cy="242834"/>
          </a:xfrm>
          <a:custGeom>
            <a:avLst/>
            <a:gdLst>
              <a:gd name="T0" fmla="*/ 61 w 131"/>
              <a:gd name="T1" fmla="*/ 234 h 235"/>
              <a:gd name="T2" fmla="*/ 61 w 131"/>
              <a:gd name="T3" fmla="*/ 234 h 235"/>
              <a:gd name="T4" fmla="*/ 9 w 131"/>
              <a:gd name="T5" fmla="*/ 156 h 235"/>
              <a:gd name="T6" fmla="*/ 0 w 131"/>
              <a:gd name="T7" fmla="*/ 69 h 235"/>
              <a:gd name="T8" fmla="*/ 0 w 131"/>
              <a:gd name="T9" fmla="*/ 34 h 235"/>
              <a:gd name="T10" fmla="*/ 69 w 131"/>
              <a:gd name="T11" fmla="*/ 0 h 235"/>
              <a:gd name="T12" fmla="*/ 130 w 131"/>
              <a:gd name="T13" fmla="*/ 34 h 235"/>
              <a:gd name="T14" fmla="*/ 130 w 131"/>
              <a:gd name="T15" fmla="*/ 69 h 235"/>
              <a:gd name="T16" fmla="*/ 121 w 131"/>
              <a:gd name="T17" fmla="*/ 156 h 235"/>
              <a:gd name="T18" fmla="*/ 61 w 131"/>
              <a:gd name="T19" fmla="*/ 234 h 235"/>
              <a:gd name="T20" fmla="*/ 69 w 131"/>
              <a:gd name="T21" fmla="*/ 199 h 235"/>
              <a:gd name="T22" fmla="*/ 69 w 131"/>
              <a:gd name="T23" fmla="*/ 199 h 235"/>
              <a:gd name="T24" fmla="*/ 69 w 131"/>
              <a:gd name="T25" fmla="*/ 34 h 235"/>
              <a:gd name="T26" fmla="*/ 69 w 131"/>
              <a:gd name="T27" fmla="*/ 34 h 235"/>
              <a:gd name="T28" fmla="*/ 35 w 131"/>
              <a:gd name="T29" fmla="*/ 52 h 235"/>
              <a:gd name="T30" fmla="*/ 35 w 131"/>
              <a:gd name="T31" fmla="*/ 69 h 235"/>
              <a:gd name="T32" fmla="*/ 43 w 131"/>
              <a:gd name="T33" fmla="*/ 138 h 235"/>
              <a:gd name="T34" fmla="*/ 61 w 131"/>
              <a:gd name="T35" fmla="*/ 199 h 235"/>
              <a:gd name="T36" fmla="*/ 86 w 131"/>
              <a:gd name="T37" fmla="*/ 138 h 235"/>
              <a:gd name="T38" fmla="*/ 95 w 131"/>
              <a:gd name="T39" fmla="*/ 69 h 235"/>
              <a:gd name="T40" fmla="*/ 95 w 131"/>
              <a:gd name="T41" fmla="*/ 52 h 235"/>
              <a:gd name="T42" fmla="*/ 69 w 131"/>
              <a:gd name="T43" fmla="*/ 34 h 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1" h="235">
                <a:moveTo>
                  <a:pt x="61" y="234"/>
                </a:moveTo>
                <a:lnTo>
                  <a:pt x="61" y="234"/>
                </a:lnTo>
                <a:cubicBezTo>
                  <a:pt x="43" y="234"/>
                  <a:pt x="26" y="216"/>
                  <a:pt x="9" y="156"/>
                </a:cubicBezTo>
                <a:cubicBezTo>
                  <a:pt x="0" y="121"/>
                  <a:pt x="0" y="87"/>
                  <a:pt x="0" y="69"/>
                </a:cubicBezTo>
                <a:cubicBezTo>
                  <a:pt x="0" y="60"/>
                  <a:pt x="0" y="43"/>
                  <a:pt x="0" y="34"/>
                </a:cubicBezTo>
                <a:cubicBezTo>
                  <a:pt x="17" y="8"/>
                  <a:pt x="43" y="0"/>
                  <a:pt x="69" y="0"/>
                </a:cubicBezTo>
                <a:cubicBezTo>
                  <a:pt x="95" y="0"/>
                  <a:pt x="113" y="17"/>
                  <a:pt x="130" y="34"/>
                </a:cubicBezTo>
                <a:cubicBezTo>
                  <a:pt x="130" y="43"/>
                  <a:pt x="130" y="60"/>
                  <a:pt x="130" y="69"/>
                </a:cubicBezTo>
                <a:cubicBezTo>
                  <a:pt x="130" y="87"/>
                  <a:pt x="130" y="121"/>
                  <a:pt x="121" y="156"/>
                </a:cubicBezTo>
                <a:cubicBezTo>
                  <a:pt x="104" y="216"/>
                  <a:pt x="86" y="234"/>
                  <a:pt x="61" y="234"/>
                </a:cubicBezTo>
                <a:close/>
                <a:moveTo>
                  <a:pt x="69" y="199"/>
                </a:moveTo>
                <a:lnTo>
                  <a:pt x="69" y="199"/>
                </a:lnTo>
                <a:close/>
                <a:moveTo>
                  <a:pt x="69" y="34"/>
                </a:moveTo>
                <a:lnTo>
                  <a:pt x="69" y="34"/>
                </a:lnTo>
                <a:cubicBezTo>
                  <a:pt x="52" y="34"/>
                  <a:pt x="43" y="43"/>
                  <a:pt x="35" y="52"/>
                </a:cubicBezTo>
                <a:cubicBezTo>
                  <a:pt x="35" y="60"/>
                  <a:pt x="35" y="60"/>
                  <a:pt x="35" y="69"/>
                </a:cubicBezTo>
                <a:cubicBezTo>
                  <a:pt x="35" y="78"/>
                  <a:pt x="35" y="112"/>
                  <a:pt x="43" y="138"/>
                </a:cubicBezTo>
                <a:cubicBezTo>
                  <a:pt x="52" y="173"/>
                  <a:pt x="61" y="191"/>
                  <a:pt x="61" y="199"/>
                </a:cubicBezTo>
                <a:cubicBezTo>
                  <a:pt x="69" y="191"/>
                  <a:pt x="78" y="173"/>
                  <a:pt x="86" y="138"/>
                </a:cubicBezTo>
                <a:cubicBezTo>
                  <a:pt x="95" y="112"/>
                  <a:pt x="95" y="78"/>
                  <a:pt x="95" y="69"/>
                </a:cubicBezTo>
                <a:cubicBezTo>
                  <a:pt x="95" y="60"/>
                  <a:pt x="95" y="60"/>
                  <a:pt x="95" y="52"/>
                </a:cubicBezTo>
                <a:cubicBezTo>
                  <a:pt x="86" y="43"/>
                  <a:pt x="78" y="34"/>
                  <a:pt x="69" y="3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9" name="Freeform 518">
            <a:extLst>
              <a:ext uri="{FF2B5EF4-FFF2-40B4-BE49-F238E27FC236}">
                <a16:creationId xmlns:a16="http://schemas.microsoft.com/office/drawing/2014/main" id="{45E34C22-DF7E-0F4D-975B-0C8532814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1828" y="9705593"/>
            <a:ext cx="187855" cy="453597"/>
          </a:xfrm>
          <a:custGeom>
            <a:avLst/>
            <a:gdLst>
              <a:gd name="T0" fmla="*/ 147 w 183"/>
              <a:gd name="T1" fmla="*/ 434 h 435"/>
              <a:gd name="T2" fmla="*/ 147 w 183"/>
              <a:gd name="T3" fmla="*/ 434 h 435"/>
              <a:gd name="T4" fmla="*/ 35 w 183"/>
              <a:gd name="T5" fmla="*/ 434 h 435"/>
              <a:gd name="T6" fmla="*/ 26 w 183"/>
              <a:gd name="T7" fmla="*/ 425 h 435"/>
              <a:gd name="T8" fmla="*/ 8 w 183"/>
              <a:gd name="T9" fmla="*/ 295 h 435"/>
              <a:gd name="T10" fmla="*/ 69 w 183"/>
              <a:gd name="T11" fmla="*/ 26 h 435"/>
              <a:gd name="T12" fmla="*/ 78 w 183"/>
              <a:gd name="T13" fmla="*/ 0 h 435"/>
              <a:gd name="T14" fmla="*/ 87 w 183"/>
              <a:gd name="T15" fmla="*/ 0 h 435"/>
              <a:gd name="T16" fmla="*/ 104 w 183"/>
              <a:gd name="T17" fmla="*/ 0 h 435"/>
              <a:gd name="T18" fmla="*/ 104 w 183"/>
              <a:gd name="T19" fmla="*/ 9 h 435"/>
              <a:gd name="T20" fmla="*/ 165 w 183"/>
              <a:gd name="T21" fmla="*/ 312 h 435"/>
              <a:gd name="T22" fmla="*/ 156 w 183"/>
              <a:gd name="T23" fmla="*/ 425 h 435"/>
              <a:gd name="T24" fmla="*/ 147 w 183"/>
              <a:gd name="T25" fmla="*/ 434 h 435"/>
              <a:gd name="T26" fmla="*/ 43 w 183"/>
              <a:gd name="T27" fmla="*/ 407 h 435"/>
              <a:gd name="T28" fmla="*/ 43 w 183"/>
              <a:gd name="T29" fmla="*/ 407 h 435"/>
              <a:gd name="T30" fmla="*/ 139 w 183"/>
              <a:gd name="T31" fmla="*/ 407 h 435"/>
              <a:gd name="T32" fmla="*/ 147 w 183"/>
              <a:gd name="T33" fmla="*/ 303 h 435"/>
              <a:gd name="T34" fmla="*/ 156 w 183"/>
              <a:gd name="T35" fmla="*/ 312 h 435"/>
              <a:gd name="T36" fmla="*/ 147 w 183"/>
              <a:gd name="T37" fmla="*/ 303 h 435"/>
              <a:gd name="T38" fmla="*/ 87 w 183"/>
              <a:gd name="T39" fmla="*/ 35 h 435"/>
              <a:gd name="T40" fmla="*/ 35 w 183"/>
              <a:gd name="T41" fmla="*/ 295 h 435"/>
              <a:gd name="T42" fmla="*/ 43 w 183"/>
              <a:gd name="T43" fmla="*/ 407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3" h="435">
                <a:moveTo>
                  <a:pt x="147" y="434"/>
                </a:moveTo>
                <a:lnTo>
                  <a:pt x="147" y="434"/>
                </a:lnTo>
                <a:cubicBezTo>
                  <a:pt x="35" y="434"/>
                  <a:pt x="35" y="434"/>
                  <a:pt x="35" y="434"/>
                </a:cubicBezTo>
                <a:cubicBezTo>
                  <a:pt x="26" y="434"/>
                  <a:pt x="26" y="434"/>
                  <a:pt x="26" y="425"/>
                </a:cubicBezTo>
                <a:cubicBezTo>
                  <a:pt x="8" y="295"/>
                  <a:pt x="8" y="295"/>
                  <a:pt x="8" y="295"/>
                </a:cubicBezTo>
                <a:cubicBezTo>
                  <a:pt x="0" y="208"/>
                  <a:pt x="26" y="113"/>
                  <a:pt x="69" y="26"/>
                </a:cubicBezTo>
                <a:cubicBezTo>
                  <a:pt x="78" y="0"/>
                  <a:pt x="78" y="0"/>
                  <a:pt x="78" y="0"/>
                </a:cubicBezTo>
                <a:lnTo>
                  <a:pt x="87" y="0"/>
                </a:lnTo>
                <a:cubicBezTo>
                  <a:pt x="95" y="0"/>
                  <a:pt x="95" y="0"/>
                  <a:pt x="104" y="0"/>
                </a:cubicBezTo>
                <a:cubicBezTo>
                  <a:pt x="104" y="9"/>
                  <a:pt x="104" y="9"/>
                  <a:pt x="104" y="9"/>
                </a:cubicBezTo>
                <a:cubicBezTo>
                  <a:pt x="156" y="104"/>
                  <a:pt x="182" y="208"/>
                  <a:pt x="165" y="312"/>
                </a:cubicBezTo>
                <a:cubicBezTo>
                  <a:pt x="156" y="425"/>
                  <a:pt x="156" y="425"/>
                  <a:pt x="156" y="425"/>
                </a:cubicBezTo>
                <a:cubicBezTo>
                  <a:pt x="156" y="434"/>
                  <a:pt x="147" y="434"/>
                  <a:pt x="147" y="434"/>
                </a:cubicBezTo>
                <a:close/>
                <a:moveTo>
                  <a:pt x="43" y="407"/>
                </a:moveTo>
                <a:lnTo>
                  <a:pt x="43" y="407"/>
                </a:lnTo>
                <a:cubicBezTo>
                  <a:pt x="139" y="407"/>
                  <a:pt x="139" y="407"/>
                  <a:pt x="139" y="407"/>
                </a:cubicBezTo>
                <a:cubicBezTo>
                  <a:pt x="147" y="303"/>
                  <a:pt x="147" y="303"/>
                  <a:pt x="147" y="303"/>
                </a:cubicBezTo>
                <a:cubicBezTo>
                  <a:pt x="156" y="312"/>
                  <a:pt x="156" y="312"/>
                  <a:pt x="156" y="312"/>
                </a:cubicBezTo>
                <a:cubicBezTo>
                  <a:pt x="147" y="303"/>
                  <a:pt x="147" y="303"/>
                  <a:pt x="147" y="303"/>
                </a:cubicBezTo>
                <a:cubicBezTo>
                  <a:pt x="156" y="217"/>
                  <a:pt x="139" y="121"/>
                  <a:pt x="87" y="35"/>
                </a:cubicBezTo>
                <a:cubicBezTo>
                  <a:pt x="43" y="121"/>
                  <a:pt x="26" y="208"/>
                  <a:pt x="35" y="295"/>
                </a:cubicBezTo>
                <a:lnTo>
                  <a:pt x="43" y="4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0" name="Freeform 519">
            <a:extLst>
              <a:ext uri="{FF2B5EF4-FFF2-40B4-BE49-F238E27FC236}">
                <a16:creationId xmlns:a16="http://schemas.microsoft.com/office/drawing/2014/main" id="{A30E6A35-6A2F-DB4C-AAAF-3D7C1C534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9282" y="10040064"/>
            <a:ext cx="91636" cy="197019"/>
          </a:xfrm>
          <a:custGeom>
            <a:avLst/>
            <a:gdLst>
              <a:gd name="T0" fmla="*/ 78 w 87"/>
              <a:gd name="T1" fmla="*/ 190 h 191"/>
              <a:gd name="T2" fmla="*/ 78 w 87"/>
              <a:gd name="T3" fmla="*/ 190 h 191"/>
              <a:gd name="T4" fmla="*/ 69 w 87"/>
              <a:gd name="T5" fmla="*/ 182 h 191"/>
              <a:gd name="T6" fmla="*/ 9 w 87"/>
              <a:gd name="T7" fmla="*/ 104 h 191"/>
              <a:gd name="T8" fmla="*/ 9 w 87"/>
              <a:gd name="T9" fmla="*/ 86 h 191"/>
              <a:gd name="T10" fmla="*/ 26 w 87"/>
              <a:gd name="T11" fmla="*/ 86 h 191"/>
              <a:gd name="T12" fmla="*/ 69 w 87"/>
              <a:gd name="T13" fmla="*/ 138 h 191"/>
              <a:gd name="T14" fmla="*/ 69 w 87"/>
              <a:gd name="T15" fmla="*/ 121 h 191"/>
              <a:gd name="T16" fmla="*/ 17 w 87"/>
              <a:gd name="T17" fmla="*/ 17 h 191"/>
              <a:gd name="T18" fmla="*/ 17 w 87"/>
              <a:gd name="T19" fmla="*/ 0 h 191"/>
              <a:gd name="T20" fmla="*/ 35 w 87"/>
              <a:gd name="T21" fmla="*/ 9 h 191"/>
              <a:gd name="T22" fmla="*/ 86 w 87"/>
              <a:gd name="T23" fmla="*/ 113 h 191"/>
              <a:gd name="T24" fmla="*/ 86 w 87"/>
              <a:gd name="T25" fmla="*/ 113 h 191"/>
              <a:gd name="T26" fmla="*/ 86 w 87"/>
              <a:gd name="T27" fmla="*/ 173 h 191"/>
              <a:gd name="T28" fmla="*/ 78 w 87"/>
              <a:gd name="T29" fmla="*/ 190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" h="191">
                <a:moveTo>
                  <a:pt x="78" y="190"/>
                </a:moveTo>
                <a:lnTo>
                  <a:pt x="78" y="190"/>
                </a:lnTo>
                <a:lnTo>
                  <a:pt x="69" y="182"/>
                </a:lnTo>
                <a:cubicBezTo>
                  <a:pt x="9" y="104"/>
                  <a:pt x="9" y="104"/>
                  <a:pt x="9" y="104"/>
                </a:cubicBezTo>
                <a:cubicBezTo>
                  <a:pt x="0" y="95"/>
                  <a:pt x="0" y="95"/>
                  <a:pt x="9" y="86"/>
                </a:cubicBezTo>
                <a:cubicBezTo>
                  <a:pt x="17" y="86"/>
                  <a:pt x="17" y="86"/>
                  <a:pt x="26" y="86"/>
                </a:cubicBezTo>
                <a:cubicBezTo>
                  <a:pt x="69" y="138"/>
                  <a:pt x="69" y="138"/>
                  <a:pt x="69" y="138"/>
                </a:cubicBezTo>
                <a:cubicBezTo>
                  <a:pt x="69" y="121"/>
                  <a:pt x="69" y="121"/>
                  <a:pt x="69" y="121"/>
                </a:cubicBezTo>
                <a:cubicBezTo>
                  <a:pt x="17" y="17"/>
                  <a:pt x="17" y="17"/>
                  <a:pt x="17" y="17"/>
                </a:cubicBezTo>
                <a:cubicBezTo>
                  <a:pt x="9" y="9"/>
                  <a:pt x="17" y="0"/>
                  <a:pt x="17" y="0"/>
                </a:cubicBezTo>
                <a:cubicBezTo>
                  <a:pt x="26" y="0"/>
                  <a:pt x="35" y="0"/>
                  <a:pt x="35" y="9"/>
                </a:cubicBezTo>
                <a:cubicBezTo>
                  <a:pt x="86" y="113"/>
                  <a:pt x="86" y="113"/>
                  <a:pt x="86" y="113"/>
                </a:cubicBezTo>
                <a:lnTo>
                  <a:pt x="86" y="113"/>
                </a:lnTo>
                <a:cubicBezTo>
                  <a:pt x="86" y="173"/>
                  <a:pt x="86" y="173"/>
                  <a:pt x="86" y="173"/>
                </a:cubicBezTo>
                <a:cubicBezTo>
                  <a:pt x="86" y="182"/>
                  <a:pt x="86" y="182"/>
                  <a:pt x="78" y="19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1" name="Freeform 520">
            <a:extLst>
              <a:ext uri="{FF2B5EF4-FFF2-40B4-BE49-F238E27FC236}">
                <a16:creationId xmlns:a16="http://schemas.microsoft.com/office/drawing/2014/main" id="{0D78BD20-96BD-7A4A-87AE-CE3F14609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5173" y="10040064"/>
            <a:ext cx="82472" cy="197019"/>
          </a:xfrm>
          <a:custGeom>
            <a:avLst/>
            <a:gdLst>
              <a:gd name="T0" fmla="*/ 9 w 79"/>
              <a:gd name="T1" fmla="*/ 190 h 191"/>
              <a:gd name="T2" fmla="*/ 9 w 79"/>
              <a:gd name="T3" fmla="*/ 190 h 191"/>
              <a:gd name="T4" fmla="*/ 9 w 79"/>
              <a:gd name="T5" fmla="*/ 190 h 191"/>
              <a:gd name="T6" fmla="*/ 0 w 79"/>
              <a:gd name="T7" fmla="*/ 173 h 191"/>
              <a:gd name="T8" fmla="*/ 0 w 79"/>
              <a:gd name="T9" fmla="*/ 113 h 191"/>
              <a:gd name="T10" fmla="*/ 0 w 79"/>
              <a:gd name="T11" fmla="*/ 113 h 191"/>
              <a:gd name="T12" fmla="*/ 52 w 79"/>
              <a:gd name="T13" fmla="*/ 9 h 191"/>
              <a:gd name="T14" fmla="*/ 70 w 79"/>
              <a:gd name="T15" fmla="*/ 0 h 191"/>
              <a:gd name="T16" fmla="*/ 70 w 79"/>
              <a:gd name="T17" fmla="*/ 17 h 191"/>
              <a:gd name="T18" fmla="*/ 18 w 79"/>
              <a:gd name="T19" fmla="*/ 121 h 191"/>
              <a:gd name="T20" fmla="*/ 18 w 79"/>
              <a:gd name="T21" fmla="*/ 138 h 191"/>
              <a:gd name="T22" fmla="*/ 61 w 79"/>
              <a:gd name="T23" fmla="*/ 95 h 191"/>
              <a:gd name="T24" fmla="*/ 78 w 79"/>
              <a:gd name="T25" fmla="*/ 95 h 191"/>
              <a:gd name="T26" fmla="*/ 78 w 79"/>
              <a:gd name="T27" fmla="*/ 113 h 191"/>
              <a:gd name="T28" fmla="*/ 18 w 79"/>
              <a:gd name="T29" fmla="*/ 182 h 191"/>
              <a:gd name="T30" fmla="*/ 9 w 79"/>
              <a:gd name="T31" fmla="*/ 190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9" h="191">
                <a:moveTo>
                  <a:pt x="9" y="190"/>
                </a:moveTo>
                <a:lnTo>
                  <a:pt x="9" y="190"/>
                </a:lnTo>
                <a:lnTo>
                  <a:pt x="9" y="190"/>
                </a:lnTo>
                <a:cubicBezTo>
                  <a:pt x="0" y="182"/>
                  <a:pt x="0" y="182"/>
                  <a:pt x="0" y="173"/>
                </a:cubicBezTo>
                <a:cubicBezTo>
                  <a:pt x="0" y="113"/>
                  <a:pt x="0" y="113"/>
                  <a:pt x="0" y="113"/>
                </a:cubicBezTo>
                <a:lnTo>
                  <a:pt x="0" y="113"/>
                </a:lnTo>
                <a:cubicBezTo>
                  <a:pt x="52" y="9"/>
                  <a:pt x="52" y="9"/>
                  <a:pt x="52" y="9"/>
                </a:cubicBezTo>
                <a:cubicBezTo>
                  <a:pt x="52" y="0"/>
                  <a:pt x="61" y="0"/>
                  <a:pt x="70" y="0"/>
                </a:cubicBezTo>
                <a:cubicBezTo>
                  <a:pt x="70" y="9"/>
                  <a:pt x="78" y="17"/>
                  <a:pt x="70" y="17"/>
                </a:cubicBezTo>
                <a:cubicBezTo>
                  <a:pt x="18" y="121"/>
                  <a:pt x="18" y="121"/>
                  <a:pt x="18" y="121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61" y="95"/>
                  <a:pt x="61" y="95"/>
                  <a:pt x="61" y="95"/>
                </a:cubicBezTo>
                <a:cubicBezTo>
                  <a:pt x="61" y="86"/>
                  <a:pt x="70" y="86"/>
                  <a:pt x="78" y="95"/>
                </a:cubicBezTo>
                <a:cubicBezTo>
                  <a:pt x="78" y="95"/>
                  <a:pt x="78" y="104"/>
                  <a:pt x="78" y="113"/>
                </a:cubicBezTo>
                <a:cubicBezTo>
                  <a:pt x="18" y="182"/>
                  <a:pt x="18" y="182"/>
                  <a:pt x="18" y="182"/>
                </a:cubicBezTo>
                <a:cubicBezTo>
                  <a:pt x="18" y="182"/>
                  <a:pt x="18" y="190"/>
                  <a:pt x="9" y="19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2" name="Freeform 521">
            <a:extLst>
              <a:ext uri="{FF2B5EF4-FFF2-40B4-BE49-F238E27FC236}">
                <a16:creationId xmlns:a16="http://schemas.microsoft.com/office/drawing/2014/main" id="{6A1C818E-7251-DB41-9324-C36055B01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6809" y="10127119"/>
            <a:ext cx="82472" cy="54982"/>
          </a:xfrm>
          <a:custGeom>
            <a:avLst/>
            <a:gdLst>
              <a:gd name="T0" fmla="*/ 60 w 79"/>
              <a:gd name="T1" fmla="*/ 52 h 53"/>
              <a:gd name="T2" fmla="*/ 60 w 79"/>
              <a:gd name="T3" fmla="*/ 52 h 53"/>
              <a:gd name="T4" fmla="*/ 9 w 79"/>
              <a:gd name="T5" fmla="*/ 52 h 53"/>
              <a:gd name="T6" fmla="*/ 0 w 79"/>
              <a:gd name="T7" fmla="*/ 44 h 53"/>
              <a:gd name="T8" fmla="*/ 0 w 79"/>
              <a:gd name="T9" fmla="*/ 18 h 53"/>
              <a:gd name="T10" fmla="*/ 9 w 79"/>
              <a:gd name="T11" fmla="*/ 0 h 53"/>
              <a:gd name="T12" fmla="*/ 60 w 79"/>
              <a:gd name="T13" fmla="*/ 0 h 53"/>
              <a:gd name="T14" fmla="*/ 78 w 79"/>
              <a:gd name="T15" fmla="*/ 18 h 53"/>
              <a:gd name="T16" fmla="*/ 78 w 79"/>
              <a:gd name="T17" fmla="*/ 44 h 53"/>
              <a:gd name="T18" fmla="*/ 60 w 79"/>
              <a:gd name="T19" fmla="*/ 52 h 53"/>
              <a:gd name="T20" fmla="*/ 26 w 79"/>
              <a:gd name="T21" fmla="*/ 27 h 53"/>
              <a:gd name="T22" fmla="*/ 26 w 79"/>
              <a:gd name="T23" fmla="*/ 27 h 53"/>
              <a:gd name="T24" fmla="*/ 52 w 79"/>
              <a:gd name="T25" fmla="*/ 27 h 53"/>
              <a:gd name="T26" fmla="*/ 52 w 79"/>
              <a:gd name="T27" fmla="*/ 27 h 53"/>
              <a:gd name="T28" fmla="*/ 26 w 79"/>
              <a:gd name="T29" fmla="*/ 27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9" h="53">
                <a:moveTo>
                  <a:pt x="60" y="52"/>
                </a:moveTo>
                <a:lnTo>
                  <a:pt x="60" y="52"/>
                </a:lnTo>
                <a:cubicBezTo>
                  <a:pt x="9" y="52"/>
                  <a:pt x="9" y="52"/>
                  <a:pt x="9" y="52"/>
                </a:cubicBezTo>
                <a:lnTo>
                  <a:pt x="0" y="44"/>
                </a:ln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9" y="0"/>
                  <a:pt x="9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69" y="0"/>
                  <a:pt x="78" y="9"/>
                  <a:pt x="78" y="18"/>
                </a:cubicBezTo>
                <a:cubicBezTo>
                  <a:pt x="78" y="44"/>
                  <a:pt x="78" y="44"/>
                  <a:pt x="78" y="44"/>
                </a:cubicBezTo>
                <a:cubicBezTo>
                  <a:pt x="78" y="44"/>
                  <a:pt x="69" y="52"/>
                  <a:pt x="60" y="52"/>
                </a:cubicBezTo>
                <a:close/>
                <a:moveTo>
                  <a:pt x="26" y="27"/>
                </a:moveTo>
                <a:lnTo>
                  <a:pt x="26" y="27"/>
                </a:lnTo>
                <a:cubicBezTo>
                  <a:pt x="52" y="27"/>
                  <a:pt x="52" y="27"/>
                  <a:pt x="52" y="27"/>
                </a:cubicBezTo>
                <a:lnTo>
                  <a:pt x="52" y="27"/>
                </a:lnTo>
                <a:cubicBezTo>
                  <a:pt x="26" y="27"/>
                  <a:pt x="26" y="27"/>
                  <a:pt x="26" y="2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3" name="Freeform 522">
            <a:extLst>
              <a:ext uri="{FF2B5EF4-FFF2-40B4-BE49-F238E27FC236}">
                <a16:creationId xmlns:a16="http://schemas.microsoft.com/office/drawing/2014/main" id="{C2B77FF3-FC89-424F-A1C6-B1E17FFA7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6809" y="9843047"/>
            <a:ext cx="82472" cy="73309"/>
          </a:xfrm>
          <a:custGeom>
            <a:avLst/>
            <a:gdLst>
              <a:gd name="T0" fmla="*/ 35 w 79"/>
              <a:gd name="T1" fmla="*/ 69 h 70"/>
              <a:gd name="T2" fmla="*/ 35 w 79"/>
              <a:gd name="T3" fmla="*/ 69 h 70"/>
              <a:gd name="T4" fmla="*/ 0 w 79"/>
              <a:gd name="T5" fmla="*/ 35 h 70"/>
              <a:gd name="T6" fmla="*/ 35 w 79"/>
              <a:gd name="T7" fmla="*/ 0 h 70"/>
              <a:gd name="T8" fmla="*/ 78 w 79"/>
              <a:gd name="T9" fmla="*/ 35 h 70"/>
              <a:gd name="T10" fmla="*/ 35 w 79"/>
              <a:gd name="T11" fmla="*/ 69 h 70"/>
              <a:gd name="T12" fmla="*/ 35 w 79"/>
              <a:gd name="T13" fmla="*/ 17 h 70"/>
              <a:gd name="T14" fmla="*/ 35 w 79"/>
              <a:gd name="T15" fmla="*/ 17 h 70"/>
              <a:gd name="T16" fmla="*/ 26 w 79"/>
              <a:gd name="T17" fmla="*/ 35 h 70"/>
              <a:gd name="T18" fmla="*/ 35 w 79"/>
              <a:gd name="T19" fmla="*/ 43 h 70"/>
              <a:gd name="T20" fmla="*/ 52 w 79"/>
              <a:gd name="T21" fmla="*/ 35 h 70"/>
              <a:gd name="T22" fmla="*/ 35 w 79"/>
              <a:gd name="T23" fmla="*/ 17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9" h="70">
                <a:moveTo>
                  <a:pt x="35" y="69"/>
                </a:moveTo>
                <a:lnTo>
                  <a:pt x="35" y="69"/>
                </a:lnTo>
                <a:cubicBezTo>
                  <a:pt x="17" y="69"/>
                  <a:pt x="0" y="52"/>
                  <a:pt x="0" y="35"/>
                </a:cubicBezTo>
                <a:cubicBezTo>
                  <a:pt x="0" y="9"/>
                  <a:pt x="17" y="0"/>
                  <a:pt x="35" y="0"/>
                </a:cubicBezTo>
                <a:cubicBezTo>
                  <a:pt x="60" y="0"/>
                  <a:pt x="78" y="9"/>
                  <a:pt x="78" y="35"/>
                </a:cubicBezTo>
                <a:cubicBezTo>
                  <a:pt x="78" y="52"/>
                  <a:pt x="60" y="69"/>
                  <a:pt x="35" y="69"/>
                </a:cubicBezTo>
                <a:close/>
                <a:moveTo>
                  <a:pt x="35" y="17"/>
                </a:moveTo>
                <a:lnTo>
                  <a:pt x="35" y="17"/>
                </a:lnTo>
                <a:cubicBezTo>
                  <a:pt x="35" y="17"/>
                  <a:pt x="26" y="26"/>
                  <a:pt x="26" y="35"/>
                </a:cubicBezTo>
                <a:lnTo>
                  <a:pt x="35" y="43"/>
                </a:lnTo>
                <a:cubicBezTo>
                  <a:pt x="43" y="43"/>
                  <a:pt x="52" y="35"/>
                  <a:pt x="52" y="35"/>
                </a:cubicBezTo>
                <a:cubicBezTo>
                  <a:pt x="52" y="26"/>
                  <a:pt x="43" y="17"/>
                  <a:pt x="35" y="1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4" name="Freeform 523">
            <a:extLst>
              <a:ext uri="{FF2B5EF4-FFF2-40B4-BE49-F238E27FC236}">
                <a16:creationId xmlns:a16="http://schemas.microsoft.com/office/drawing/2014/main" id="{FAAAB791-C07A-0B48-8E1D-A89A859A0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4300" y="10040064"/>
            <a:ext cx="27491" cy="197019"/>
          </a:xfrm>
          <a:custGeom>
            <a:avLst/>
            <a:gdLst>
              <a:gd name="T0" fmla="*/ 9 w 27"/>
              <a:gd name="T1" fmla="*/ 190 h 191"/>
              <a:gd name="T2" fmla="*/ 9 w 27"/>
              <a:gd name="T3" fmla="*/ 190 h 191"/>
              <a:gd name="T4" fmla="*/ 0 w 27"/>
              <a:gd name="T5" fmla="*/ 173 h 191"/>
              <a:gd name="T6" fmla="*/ 0 w 27"/>
              <a:gd name="T7" fmla="*/ 17 h 191"/>
              <a:gd name="T8" fmla="*/ 9 w 27"/>
              <a:gd name="T9" fmla="*/ 0 h 191"/>
              <a:gd name="T10" fmla="*/ 26 w 27"/>
              <a:gd name="T11" fmla="*/ 17 h 191"/>
              <a:gd name="T12" fmla="*/ 26 w 27"/>
              <a:gd name="T13" fmla="*/ 173 h 191"/>
              <a:gd name="T14" fmla="*/ 9 w 27"/>
              <a:gd name="T15" fmla="*/ 190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191">
                <a:moveTo>
                  <a:pt x="9" y="190"/>
                </a:moveTo>
                <a:lnTo>
                  <a:pt x="9" y="190"/>
                </a:lnTo>
                <a:cubicBezTo>
                  <a:pt x="9" y="190"/>
                  <a:pt x="0" y="182"/>
                  <a:pt x="0" y="173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9"/>
                  <a:pt x="9" y="0"/>
                  <a:pt x="9" y="0"/>
                </a:cubicBezTo>
                <a:cubicBezTo>
                  <a:pt x="17" y="0"/>
                  <a:pt x="26" y="9"/>
                  <a:pt x="26" y="17"/>
                </a:cubicBezTo>
                <a:cubicBezTo>
                  <a:pt x="26" y="173"/>
                  <a:pt x="26" y="173"/>
                  <a:pt x="26" y="173"/>
                </a:cubicBezTo>
                <a:cubicBezTo>
                  <a:pt x="26" y="182"/>
                  <a:pt x="17" y="190"/>
                  <a:pt x="9" y="19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35" name="CuadroTexto 734">
            <a:extLst>
              <a:ext uri="{FF2B5EF4-FFF2-40B4-BE49-F238E27FC236}">
                <a16:creationId xmlns:a16="http://schemas.microsoft.com/office/drawing/2014/main" id="{D2698584-943C-6543-BCAB-10A46A5F2B8E}"/>
              </a:ext>
            </a:extLst>
          </p:cNvPr>
          <p:cNvSpPr txBox="1"/>
          <p:nvPr/>
        </p:nvSpPr>
        <p:spPr>
          <a:xfrm>
            <a:off x="7318742" y="1129390"/>
            <a:ext cx="97401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Organizational Chart</a:t>
            </a:r>
          </a:p>
        </p:txBody>
      </p:sp>
      <p:grpSp>
        <p:nvGrpSpPr>
          <p:cNvPr id="736" name="Group 38">
            <a:extLst>
              <a:ext uri="{FF2B5EF4-FFF2-40B4-BE49-F238E27FC236}">
                <a16:creationId xmlns:a16="http://schemas.microsoft.com/office/drawing/2014/main" id="{437C41C7-102A-2649-A531-04DB81ABD63A}"/>
              </a:ext>
            </a:extLst>
          </p:cNvPr>
          <p:cNvGrpSpPr/>
          <p:nvPr/>
        </p:nvGrpSpPr>
        <p:grpSpPr>
          <a:xfrm>
            <a:off x="10688100" y="4701649"/>
            <a:ext cx="2621158" cy="980927"/>
            <a:chOff x="5999600" y="11104223"/>
            <a:chExt cx="2621158" cy="980927"/>
          </a:xfrm>
        </p:grpSpPr>
        <p:sp>
          <p:nvSpPr>
            <p:cNvPr id="737" name="CuadroTexto 395">
              <a:extLst>
                <a:ext uri="{FF2B5EF4-FFF2-40B4-BE49-F238E27FC236}">
                  <a16:creationId xmlns:a16="http://schemas.microsoft.com/office/drawing/2014/main" id="{668FC199-D8D3-9048-A8C9-3999C0331D49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738" name="Rectangle 40">
              <a:extLst>
                <a:ext uri="{FF2B5EF4-FFF2-40B4-BE49-F238E27FC236}">
                  <a16:creationId xmlns:a16="http://schemas.microsoft.com/office/drawing/2014/main" id="{271B70A5-EC69-164E-AAD6-CD7C1877E83B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39" name="Group 38">
            <a:extLst>
              <a:ext uri="{FF2B5EF4-FFF2-40B4-BE49-F238E27FC236}">
                <a16:creationId xmlns:a16="http://schemas.microsoft.com/office/drawing/2014/main" id="{197ECFB2-B2DA-1748-B592-8AD5D2B9D25D}"/>
              </a:ext>
            </a:extLst>
          </p:cNvPr>
          <p:cNvGrpSpPr/>
          <p:nvPr/>
        </p:nvGrpSpPr>
        <p:grpSpPr>
          <a:xfrm>
            <a:off x="16351212" y="7139996"/>
            <a:ext cx="2621158" cy="980927"/>
            <a:chOff x="5999600" y="11104223"/>
            <a:chExt cx="2621158" cy="980927"/>
          </a:xfrm>
        </p:grpSpPr>
        <p:sp>
          <p:nvSpPr>
            <p:cNvPr id="740" name="CuadroTexto 395">
              <a:extLst>
                <a:ext uri="{FF2B5EF4-FFF2-40B4-BE49-F238E27FC236}">
                  <a16:creationId xmlns:a16="http://schemas.microsoft.com/office/drawing/2014/main" id="{D8C95BF6-E39B-C243-BA14-6362909E2793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741" name="Rectangle 40">
              <a:extLst>
                <a:ext uri="{FF2B5EF4-FFF2-40B4-BE49-F238E27FC236}">
                  <a16:creationId xmlns:a16="http://schemas.microsoft.com/office/drawing/2014/main" id="{A037FCDC-9C9E-0040-B997-10A5AA67A659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42" name="Group 38">
            <a:extLst>
              <a:ext uri="{FF2B5EF4-FFF2-40B4-BE49-F238E27FC236}">
                <a16:creationId xmlns:a16="http://schemas.microsoft.com/office/drawing/2014/main" id="{149B1169-6B3F-D249-A1E1-BD7003F2E0AB}"/>
              </a:ext>
            </a:extLst>
          </p:cNvPr>
          <p:cNvGrpSpPr/>
          <p:nvPr/>
        </p:nvGrpSpPr>
        <p:grpSpPr>
          <a:xfrm>
            <a:off x="5476096" y="7139996"/>
            <a:ext cx="2621158" cy="980927"/>
            <a:chOff x="5999600" y="11104223"/>
            <a:chExt cx="2621158" cy="980927"/>
          </a:xfrm>
        </p:grpSpPr>
        <p:sp>
          <p:nvSpPr>
            <p:cNvPr id="743" name="CuadroTexto 395">
              <a:extLst>
                <a:ext uri="{FF2B5EF4-FFF2-40B4-BE49-F238E27FC236}">
                  <a16:creationId xmlns:a16="http://schemas.microsoft.com/office/drawing/2014/main" id="{6CCE0344-3F8E-BD4E-A536-6F98FCC02379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744" name="Rectangle 40">
              <a:extLst>
                <a:ext uri="{FF2B5EF4-FFF2-40B4-BE49-F238E27FC236}">
                  <a16:creationId xmlns:a16="http://schemas.microsoft.com/office/drawing/2014/main" id="{601F2229-1554-CD46-A098-796555E7672F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45" name="Group 38">
            <a:extLst>
              <a:ext uri="{FF2B5EF4-FFF2-40B4-BE49-F238E27FC236}">
                <a16:creationId xmlns:a16="http://schemas.microsoft.com/office/drawing/2014/main" id="{5074500E-C6A0-D840-B3BB-1BE49A02746C}"/>
              </a:ext>
            </a:extLst>
          </p:cNvPr>
          <p:cNvGrpSpPr/>
          <p:nvPr/>
        </p:nvGrpSpPr>
        <p:grpSpPr>
          <a:xfrm>
            <a:off x="5400697" y="10679027"/>
            <a:ext cx="2621158" cy="980927"/>
            <a:chOff x="5999600" y="11104223"/>
            <a:chExt cx="2621158" cy="980927"/>
          </a:xfrm>
        </p:grpSpPr>
        <p:sp>
          <p:nvSpPr>
            <p:cNvPr id="746" name="CuadroTexto 395">
              <a:extLst>
                <a:ext uri="{FF2B5EF4-FFF2-40B4-BE49-F238E27FC236}">
                  <a16:creationId xmlns:a16="http://schemas.microsoft.com/office/drawing/2014/main" id="{6A36B559-5182-8B44-8533-89E9E15D4B72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747" name="Rectangle 40">
              <a:extLst>
                <a:ext uri="{FF2B5EF4-FFF2-40B4-BE49-F238E27FC236}">
                  <a16:creationId xmlns:a16="http://schemas.microsoft.com/office/drawing/2014/main" id="{C69A027E-8CE8-BA4D-AA81-D81138A8638B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48" name="Group 38">
            <a:extLst>
              <a:ext uri="{FF2B5EF4-FFF2-40B4-BE49-F238E27FC236}">
                <a16:creationId xmlns:a16="http://schemas.microsoft.com/office/drawing/2014/main" id="{3B65CF54-F368-C54B-9CDB-58A4E0730FE8}"/>
              </a:ext>
            </a:extLst>
          </p:cNvPr>
          <p:cNvGrpSpPr/>
          <p:nvPr/>
        </p:nvGrpSpPr>
        <p:grpSpPr>
          <a:xfrm>
            <a:off x="8596507" y="10677195"/>
            <a:ext cx="2621158" cy="980927"/>
            <a:chOff x="5999600" y="11104223"/>
            <a:chExt cx="2621158" cy="980927"/>
          </a:xfrm>
        </p:grpSpPr>
        <p:sp>
          <p:nvSpPr>
            <p:cNvPr id="749" name="CuadroTexto 395">
              <a:extLst>
                <a:ext uri="{FF2B5EF4-FFF2-40B4-BE49-F238E27FC236}">
                  <a16:creationId xmlns:a16="http://schemas.microsoft.com/office/drawing/2014/main" id="{7161C44E-57DF-1048-99B8-295ABAA84E88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750" name="Rectangle 40">
              <a:extLst>
                <a:ext uri="{FF2B5EF4-FFF2-40B4-BE49-F238E27FC236}">
                  <a16:creationId xmlns:a16="http://schemas.microsoft.com/office/drawing/2014/main" id="{FA97C817-5C1F-AB4B-BEFC-48FF69BC2048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51" name="Group 38">
            <a:extLst>
              <a:ext uri="{FF2B5EF4-FFF2-40B4-BE49-F238E27FC236}">
                <a16:creationId xmlns:a16="http://schemas.microsoft.com/office/drawing/2014/main" id="{B915E8EF-1855-1241-9F4A-DB15DD643217}"/>
              </a:ext>
            </a:extLst>
          </p:cNvPr>
          <p:cNvGrpSpPr/>
          <p:nvPr/>
        </p:nvGrpSpPr>
        <p:grpSpPr>
          <a:xfrm>
            <a:off x="2220924" y="10678195"/>
            <a:ext cx="2621158" cy="980927"/>
            <a:chOff x="5999600" y="11104223"/>
            <a:chExt cx="2621158" cy="980927"/>
          </a:xfrm>
        </p:grpSpPr>
        <p:sp>
          <p:nvSpPr>
            <p:cNvPr id="752" name="CuadroTexto 395">
              <a:extLst>
                <a:ext uri="{FF2B5EF4-FFF2-40B4-BE49-F238E27FC236}">
                  <a16:creationId xmlns:a16="http://schemas.microsoft.com/office/drawing/2014/main" id="{F677CE70-BF56-AE43-8718-391557CEBF6E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753" name="Rectangle 40">
              <a:extLst>
                <a:ext uri="{FF2B5EF4-FFF2-40B4-BE49-F238E27FC236}">
                  <a16:creationId xmlns:a16="http://schemas.microsoft.com/office/drawing/2014/main" id="{99D80F88-7036-2247-AC34-70E384C27B04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54" name="Group 38">
            <a:extLst>
              <a:ext uri="{FF2B5EF4-FFF2-40B4-BE49-F238E27FC236}">
                <a16:creationId xmlns:a16="http://schemas.microsoft.com/office/drawing/2014/main" id="{1F5127A9-4DAF-2F4B-A370-DD604C59D81E}"/>
              </a:ext>
            </a:extLst>
          </p:cNvPr>
          <p:cNvGrpSpPr/>
          <p:nvPr/>
        </p:nvGrpSpPr>
        <p:grpSpPr>
          <a:xfrm>
            <a:off x="13177569" y="10727214"/>
            <a:ext cx="2621158" cy="980927"/>
            <a:chOff x="5999600" y="11104223"/>
            <a:chExt cx="2621158" cy="980927"/>
          </a:xfrm>
        </p:grpSpPr>
        <p:sp>
          <p:nvSpPr>
            <p:cNvPr id="755" name="CuadroTexto 395">
              <a:extLst>
                <a:ext uri="{FF2B5EF4-FFF2-40B4-BE49-F238E27FC236}">
                  <a16:creationId xmlns:a16="http://schemas.microsoft.com/office/drawing/2014/main" id="{1EBE25FF-E263-5D4C-8909-77D0AEFBFBC6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756" name="Rectangle 40">
              <a:extLst>
                <a:ext uri="{FF2B5EF4-FFF2-40B4-BE49-F238E27FC236}">
                  <a16:creationId xmlns:a16="http://schemas.microsoft.com/office/drawing/2014/main" id="{17EA451D-2A73-C845-9CB8-8FFE9369FA83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57" name="Group 38">
            <a:extLst>
              <a:ext uri="{FF2B5EF4-FFF2-40B4-BE49-F238E27FC236}">
                <a16:creationId xmlns:a16="http://schemas.microsoft.com/office/drawing/2014/main" id="{C75D63D6-79BF-DB4D-829E-A388271D813F}"/>
              </a:ext>
            </a:extLst>
          </p:cNvPr>
          <p:cNvGrpSpPr/>
          <p:nvPr/>
        </p:nvGrpSpPr>
        <p:grpSpPr>
          <a:xfrm>
            <a:off x="16337466" y="10722729"/>
            <a:ext cx="2621158" cy="980927"/>
            <a:chOff x="5999600" y="11104223"/>
            <a:chExt cx="2621158" cy="980927"/>
          </a:xfrm>
        </p:grpSpPr>
        <p:sp>
          <p:nvSpPr>
            <p:cNvPr id="758" name="CuadroTexto 395">
              <a:extLst>
                <a:ext uri="{FF2B5EF4-FFF2-40B4-BE49-F238E27FC236}">
                  <a16:creationId xmlns:a16="http://schemas.microsoft.com/office/drawing/2014/main" id="{858A1F3F-B3B0-0B4A-9553-34566FC130D9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759" name="Rectangle 40">
              <a:extLst>
                <a:ext uri="{FF2B5EF4-FFF2-40B4-BE49-F238E27FC236}">
                  <a16:creationId xmlns:a16="http://schemas.microsoft.com/office/drawing/2014/main" id="{7A0003CC-17B5-2A4F-B490-C4E581455679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760" name="Group 38">
            <a:extLst>
              <a:ext uri="{FF2B5EF4-FFF2-40B4-BE49-F238E27FC236}">
                <a16:creationId xmlns:a16="http://schemas.microsoft.com/office/drawing/2014/main" id="{4FBC5286-4AFB-0E44-B082-55445968C1B6}"/>
              </a:ext>
            </a:extLst>
          </p:cNvPr>
          <p:cNvGrpSpPr/>
          <p:nvPr/>
        </p:nvGrpSpPr>
        <p:grpSpPr>
          <a:xfrm>
            <a:off x="19510367" y="10686505"/>
            <a:ext cx="2621158" cy="980927"/>
            <a:chOff x="5999600" y="11104223"/>
            <a:chExt cx="2621158" cy="980927"/>
          </a:xfrm>
        </p:grpSpPr>
        <p:sp>
          <p:nvSpPr>
            <p:cNvPr id="761" name="CuadroTexto 395">
              <a:extLst>
                <a:ext uri="{FF2B5EF4-FFF2-40B4-BE49-F238E27FC236}">
                  <a16:creationId xmlns:a16="http://schemas.microsoft.com/office/drawing/2014/main" id="{9ECE3EB1-1213-E64D-BA7C-0388F6DC85F5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Authotize</a:t>
              </a:r>
              <a:endParaRPr lang="en-US" sz="2400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762" name="Rectangle 40">
              <a:extLst>
                <a:ext uri="{FF2B5EF4-FFF2-40B4-BE49-F238E27FC236}">
                  <a16:creationId xmlns:a16="http://schemas.microsoft.com/office/drawing/2014/main" id="{E06BD465-F529-3B43-9B61-EDA623683D32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7483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5">
      <a:dk1>
        <a:srgbClr val="999999"/>
      </a:dk1>
      <a:lt1>
        <a:srgbClr val="FFFFFF"/>
      </a:lt1>
      <a:dk2>
        <a:srgbClr val="363E48"/>
      </a:dk2>
      <a:lt2>
        <a:srgbClr val="FEFFFF"/>
      </a:lt2>
      <a:accent1>
        <a:srgbClr val="FDBE5D"/>
      </a:accent1>
      <a:accent2>
        <a:srgbClr val="FE3C57"/>
      </a:accent2>
      <a:accent3>
        <a:srgbClr val="22CBE1"/>
      </a:accent3>
      <a:accent4>
        <a:srgbClr val="FF8A47"/>
      </a:accent4>
      <a:accent5>
        <a:srgbClr val="08B66C"/>
      </a:accent5>
      <a:accent6>
        <a:srgbClr val="606060"/>
      </a:accent6>
      <a:hlink>
        <a:srgbClr val="919191"/>
      </a:hlink>
      <a:folHlink>
        <a:srgbClr val="5E5E5E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91448</TotalTime>
  <Words>93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Lato</vt:lpstr>
      <vt:lpstr>Lato Heavy</vt:lpstr>
      <vt:lpstr>Lato Light</vt:lpstr>
      <vt:lpstr>Montserrat Light</vt:lpstr>
      <vt:lpstr>Times New Roman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Nest9</dc:creator>
  <cp:keywords/>
  <dc:description/>
  <cp:lastModifiedBy>Muhammad Khalid Farooq</cp:lastModifiedBy>
  <cp:revision>16202</cp:revision>
  <cp:lastPrinted>2022-05-23T04:39:56Z</cp:lastPrinted>
  <dcterms:created xsi:type="dcterms:W3CDTF">2014-11-12T21:47:38Z</dcterms:created>
  <dcterms:modified xsi:type="dcterms:W3CDTF">2025-01-21T11:29:35Z</dcterms:modified>
  <cp:category/>
</cp:coreProperties>
</file>