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3" r:id="rId1"/>
  </p:sldMasterIdLst>
  <p:notesMasterIdLst>
    <p:notesMasterId r:id="rId3"/>
  </p:notesMasterIdLst>
  <p:sldIdLst>
    <p:sldId id="297" r:id="rId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068"/>
    <a:srgbClr val="FFC17D"/>
    <a:srgbClr val="FFC88A"/>
    <a:srgbClr val="FFDCA0"/>
    <a:srgbClr val="C4D4E2"/>
    <a:srgbClr val="C85834"/>
    <a:srgbClr val="D3EBF5"/>
    <a:srgbClr val="F2F2F2"/>
    <a:srgbClr val="5A5A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90" autoAdjust="0"/>
    <p:restoredTop sz="50000" autoAdjust="0"/>
  </p:normalViewPr>
  <p:slideViewPr>
    <p:cSldViewPr snapToGrid="0" snapToObjects="1">
      <p:cViewPr varScale="1">
        <p:scale>
          <a:sx n="37" d="100"/>
          <a:sy n="37" d="100"/>
        </p:scale>
        <p:origin x="1426" y="259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  <a:ea typeface="Arial Unicode MS" charset="0"/>
              </a:defRPr>
            </a:lvl9pPr>
          </a:lstStyle>
          <a:p>
            <a:fld id="{B10E75A7-B0F9-5642-96AB-06237E68FE07}" type="slidenum">
              <a:rPr lang="en-US" altLang="en-US">
                <a:solidFill>
                  <a:srgbClr val="000000"/>
                </a:solidFill>
                <a:latin typeface="Times New Roman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099" name="Text Box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4988" y="763588"/>
            <a:ext cx="6702425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484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15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0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Line 1">
            <a:extLst>
              <a:ext uri="{FF2B5EF4-FFF2-40B4-BE49-F238E27FC236}">
                <a16:creationId xmlns:a16="http://schemas.microsoft.com/office/drawing/2014/main" id="{7668130A-3C18-C24B-85F3-57C9F7D56A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37317" y="6510620"/>
            <a:ext cx="4926" cy="3789163"/>
          </a:xfrm>
          <a:prstGeom prst="line">
            <a:avLst/>
          </a:pr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53" name="Line 2">
            <a:extLst>
              <a:ext uri="{FF2B5EF4-FFF2-40B4-BE49-F238E27FC236}">
                <a16:creationId xmlns:a16="http://schemas.microsoft.com/office/drawing/2014/main" id="{27F5EAAC-BFB1-374F-9ADD-E50390B084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140334" y="6510620"/>
            <a:ext cx="4926" cy="3789163"/>
          </a:xfrm>
          <a:prstGeom prst="line">
            <a:avLst/>
          </a:pr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54" name="Freeform 3">
            <a:extLst>
              <a:ext uri="{FF2B5EF4-FFF2-40B4-BE49-F238E27FC236}">
                <a16:creationId xmlns:a16="http://schemas.microsoft.com/office/drawing/2014/main" id="{E2002DB3-DE4E-C045-877F-1CA761351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4447" y="6515546"/>
            <a:ext cx="17723829" cy="3784237"/>
          </a:xfrm>
          <a:custGeom>
            <a:avLst/>
            <a:gdLst>
              <a:gd name="T0" fmla="*/ 0 w 15863"/>
              <a:gd name="T1" fmla="*/ 3384 h 3385"/>
              <a:gd name="T2" fmla="*/ 0 w 15863"/>
              <a:gd name="T3" fmla="*/ 0 h 3385"/>
              <a:gd name="T4" fmla="*/ 15862 w 15863"/>
              <a:gd name="T5" fmla="*/ 0 h 3385"/>
              <a:gd name="T6" fmla="*/ 15862 w 15863"/>
              <a:gd name="T7" fmla="*/ 3384 h 3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863" h="3385">
                <a:moveTo>
                  <a:pt x="0" y="3384"/>
                </a:moveTo>
                <a:lnTo>
                  <a:pt x="0" y="0"/>
                </a:lnTo>
                <a:lnTo>
                  <a:pt x="15862" y="0"/>
                </a:lnTo>
                <a:lnTo>
                  <a:pt x="15862" y="3384"/>
                </a:lnTo>
              </a:path>
            </a:pathLst>
          </a:cu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74" name="Freeform 23">
            <a:extLst>
              <a:ext uri="{FF2B5EF4-FFF2-40B4-BE49-F238E27FC236}">
                <a16:creationId xmlns:a16="http://schemas.microsoft.com/office/drawing/2014/main" id="{CA746FC6-449D-E443-AB12-67F4F1F07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6045" y="7747394"/>
            <a:ext cx="4163648" cy="1537346"/>
          </a:xfrm>
          <a:custGeom>
            <a:avLst/>
            <a:gdLst>
              <a:gd name="T0" fmla="*/ 3726 w 3727"/>
              <a:gd name="T1" fmla="*/ 1376 h 1377"/>
              <a:gd name="T2" fmla="*/ 0 w 3727"/>
              <a:gd name="T3" fmla="*/ 1376 h 1377"/>
              <a:gd name="T4" fmla="*/ 0 w 3727"/>
              <a:gd name="T5" fmla="*/ 0 h 1377"/>
              <a:gd name="T6" fmla="*/ 3726 w 3727"/>
              <a:gd name="T7" fmla="*/ 0 h 1377"/>
              <a:gd name="T8" fmla="*/ 3726 w 37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7" h="1377">
                <a:moveTo>
                  <a:pt x="3726" y="1376"/>
                </a:moveTo>
                <a:lnTo>
                  <a:pt x="0" y="1376"/>
                </a:lnTo>
                <a:lnTo>
                  <a:pt x="0" y="0"/>
                </a:lnTo>
                <a:lnTo>
                  <a:pt x="3726" y="0"/>
                </a:lnTo>
                <a:lnTo>
                  <a:pt x="3726" y="1376"/>
                </a:lnTo>
              </a:path>
            </a:pathLst>
          </a:custGeom>
          <a:solidFill>
            <a:srgbClr val="FFC17D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75" name="Freeform 24">
            <a:extLst>
              <a:ext uri="{FF2B5EF4-FFF2-40B4-BE49-F238E27FC236}">
                <a16:creationId xmlns:a16="http://schemas.microsoft.com/office/drawing/2014/main" id="{528CE64C-FA63-2143-A4E8-2BCCB29EC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68916" y="7747394"/>
            <a:ext cx="4163648" cy="1537346"/>
          </a:xfrm>
          <a:custGeom>
            <a:avLst/>
            <a:gdLst>
              <a:gd name="T0" fmla="*/ 3727 w 3728"/>
              <a:gd name="T1" fmla="*/ 1376 h 1377"/>
              <a:gd name="T2" fmla="*/ 0 w 3728"/>
              <a:gd name="T3" fmla="*/ 1376 h 1377"/>
              <a:gd name="T4" fmla="*/ 0 w 3728"/>
              <a:gd name="T5" fmla="*/ 0 h 1377"/>
              <a:gd name="T6" fmla="*/ 3727 w 3728"/>
              <a:gd name="T7" fmla="*/ 0 h 1377"/>
              <a:gd name="T8" fmla="*/ 3727 w 3728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8" h="1377">
                <a:moveTo>
                  <a:pt x="3727" y="1376"/>
                </a:moveTo>
                <a:lnTo>
                  <a:pt x="0" y="1376"/>
                </a:lnTo>
                <a:lnTo>
                  <a:pt x="0" y="0"/>
                </a:lnTo>
                <a:lnTo>
                  <a:pt x="3727" y="0"/>
                </a:lnTo>
                <a:lnTo>
                  <a:pt x="3727" y="1376"/>
                </a:lnTo>
              </a:path>
            </a:pathLst>
          </a:custGeom>
          <a:solidFill>
            <a:srgbClr val="08B068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76" name="Freeform 25">
            <a:extLst>
              <a:ext uri="{FF2B5EF4-FFF2-40B4-BE49-F238E27FC236}">
                <a16:creationId xmlns:a16="http://schemas.microsoft.com/office/drawing/2014/main" id="{3A1767CA-7262-C54F-B6A4-2C7EDC86C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087" y="7747394"/>
            <a:ext cx="4163645" cy="1537346"/>
          </a:xfrm>
          <a:custGeom>
            <a:avLst/>
            <a:gdLst>
              <a:gd name="T0" fmla="*/ 3726 w 3727"/>
              <a:gd name="T1" fmla="*/ 1376 h 1377"/>
              <a:gd name="T2" fmla="*/ 0 w 3727"/>
              <a:gd name="T3" fmla="*/ 1376 h 1377"/>
              <a:gd name="T4" fmla="*/ 0 w 3727"/>
              <a:gd name="T5" fmla="*/ 0 h 1377"/>
              <a:gd name="T6" fmla="*/ 3726 w 3727"/>
              <a:gd name="T7" fmla="*/ 0 h 1377"/>
              <a:gd name="T8" fmla="*/ 3726 w 3727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7" h="1377">
                <a:moveTo>
                  <a:pt x="3726" y="1376"/>
                </a:moveTo>
                <a:lnTo>
                  <a:pt x="0" y="1376"/>
                </a:lnTo>
                <a:lnTo>
                  <a:pt x="0" y="0"/>
                </a:lnTo>
                <a:lnTo>
                  <a:pt x="3726" y="0"/>
                </a:lnTo>
                <a:lnTo>
                  <a:pt x="3726" y="1376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77" name="Freeform 26">
            <a:extLst>
              <a:ext uri="{FF2B5EF4-FFF2-40B4-BE49-F238E27FC236}">
                <a16:creationId xmlns:a16="http://schemas.microsoft.com/office/drawing/2014/main" id="{49155A63-0991-BC44-B8F5-B0A37F76F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958" y="7747394"/>
            <a:ext cx="4163645" cy="1537346"/>
          </a:xfrm>
          <a:custGeom>
            <a:avLst/>
            <a:gdLst>
              <a:gd name="T0" fmla="*/ 3727 w 3728"/>
              <a:gd name="T1" fmla="*/ 1376 h 1377"/>
              <a:gd name="T2" fmla="*/ 0 w 3728"/>
              <a:gd name="T3" fmla="*/ 1376 h 1377"/>
              <a:gd name="T4" fmla="*/ 0 w 3728"/>
              <a:gd name="T5" fmla="*/ 0 h 1377"/>
              <a:gd name="T6" fmla="*/ 3727 w 3728"/>
              <a:gd name="T7" fmla="*/ 0 h 1377"/>
              <a:gd name="T8" fmla="*/ 3727 w 3728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8" h="1377">
                <a:moveTo>
                  <a:pt x="3727" y="1376"/>
                </a:moveTo>
                <a:lnTo>
                  <a:pt x="0" y="1376"/>
                </a:lnTo>
                <a:lnTo>
                  <a:pt x="0" y="0"/>
                </a:lnTo>
                <a:lnTo>
                  <a:pt x="3727" y="0"/>
                </a:lnTo>
                <a:lnTo>
                  <a:pt x="3727" y="137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78" name="Freeform 27">
            <a:extLst>
              <a:ext uri="{FF2B5EF4-FFF2-40B4-BE49-F238E27FC236}">
                <a16:creationId xmlns:a16="http://schemas.microsoft.com/office/drawing/2014/main" id="{54FE615A-3CB0-3943-BD42-1EE5B4A5E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5319" y="10211090"/>
            <a:ext cx="4163648" cy="1527492"/>
          </a:xfrm>
          <a:custGeom>
            <a:avLst/>
            <a:gdLst>
              <a:gd name="T0" fmla="*/ 3727 w 3728"/>
              <a:gd name="T1" fmla="*/ 1368 h 1369"/>
              <a:gd name="T2" fmla="*/ 0 w 3728"/>
              <a:gd name="T3" fmla="*/ 1368 h 1369"/>
              <a:gd name="T4" fmla="*/ 0 w 3728"/>
              <a:gd name="T5" fmla="*/ 0 h 1369"/>
              <a:gd name="T6" fmla="*/ 3727 w 3728"/>
              <a:gd name="T7" fmla="*/ 0 h 1369"/>
              <a:gd name="T8" fmla="*/ 3727 w 3728"/>
              <a:gd name="T9" fmla="*/ 1368 h 1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8" h="1369">
                <a:moveTo>
                  <a:pt x="3727" y="1368"/>
                </a:moveTo>
                <a:lnTo>
                  <a:pt x="0" y="1368"/>
                </a:lnTo>
                <a:lnTo>
                  <a:pt x="0" y="0"/>
                </a:lnTo>
                <a:lnTo>
                  <a:pt x="3727" y="0"/>
                </a:lnTo>
                <a:lnTo>
                  <a:pt x="3727" y="1368"/>
                </a:lnTo>
              </a:path>
            </a:pathLst>
          </a:custGeom>
          <a:solidFill>
            <a:srgbClr val="FFC17D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79" name="Freeform 28">
            <a:extLst>
              <a:ext uri="{FF2B5EF4-FFF2-40B4-BE49-F238E27FC236}">
                <a16:creationId xmlns:a16="http://schemas.microsoft.com/office/drawing/2014/main" id="{3D1A5759-7044-9849-A4AB-DF1BD584B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68916" y="10211090"/>
            <a:ext cx="4163648" cy="1527492"/>
          </a:xfrm>
          <a:custGeom>
            <a:avLst/>
            <a:gdLst>
              <a:gd name="T0" fmla="*/ 3727 w 3728"/>
              <a:gd name="T1" fmla="*/ 1368 h 1369"/>
              <a:gd name="T2" fmla="*/ 0 w 3728"/>
              <a:gd name="T3" fmla="*/ 1368 h 1369"/>
              <a:gd name="T4" fmla="*/ 0 w 3728"/>
              <a:gd name="T5" fmla="*/ 0 h 1369"/>
              <a:gd name="T6" fmla="*/ 3727 w 3728"/>
              <a:gd name="T7" fmla="*/ 0 h 1369"/>
              <a:gd name="T8" fmla="*/ 3727 w 3728"/>
              <a:gd name="T9" fmla="*/ 1368 h 1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8" h="1369">
                <a:moveTo>
                  <a:pt x="3727" y="1368"/>
                </a:moveTo>
                <a:lnTo>
                  <a:pt x="0" y="1368"/>
                </a:lnTo>
                <a:lnTo>
                  <a:pt x="0" y="0"/>
                </a:lnTo>
                <a:lnTo>
                  <a:pt x="3727" y="0"/>
                </a:lnTo>
                <a:lnTo>
                  <a:pt x="3727" y="1368"/>
                </a:lnTo>
              </a:path>
            </a:pathLst>
          </a:custGeom>
          <a:solidFill>
            <a:srgbClr val="08B068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80" name="Freeform 29">
            <a:extLst>
              <a:ext uri="{FF2B5EF4-FFF2-40B4-BE49-F238E27FC236}">
                <a16:creationId xmlns:a16="http://schemas.microsoft.com/office/drawing/2014/main" id="{A27BF2F9-85D5-5E4F-B806-B28F4A82B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087" y="10211090"/>
            <a:ext cx="4163645" cy="1527492"/>
          </a:xfrm>
          <a:custGeom>
            <a:avLst/>
            <a:gdLst>
              <a:gd name="T0" fmla="*/ 3726 w 3727"/>
              <a:gd name="T1" fmla="*/ 1368 h 1369"/>
              <a:gd name="T2" fmla="*/ 0 w 3727"/>
              <a:gd name="T3" fmla="*/ 1368 h 1369"/>
              <a:gd name="T4" fmla="*/ 0 w 3727"/>
              <a:gd name="T5" fmla="*/ 0 h 1369"/>
              <a:gd name="T6" fmla="*/ 3726 w 3727"/>
              <a:gd name="T7" fmla="*/ 0 h 1369"/>
              <a:gd name="T8" fmla="*/ 3726 w 3727"/>
              <a:gd name="T9" fmla="*/ 1368 h 1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7" h="1369">
                <a:moveTo>
                  <a:pt x="3726" y="1368"/>
                </a:moveTo>
                <a:lnTo>
                  <a:pt x="0" y="1368"/>
                </a:lnTo>
                <a:lnTo>
                  <a:pt x="0" y="0"/>
                </a:lnTo>
                <a:lnTo>
                  <a:pt x="3726" y="0"/>
                </a:lnTo>
                <a:lnTo>
                  <a:pt x="3726" y="1368"/>
                </a:ln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81" name="Freeform 30">
            <a:extLst>
              <a:ext uri="{FF2B5EF4-FFF2-40B4-BE49-F238E27FC236}">
                <a16:creationId xmlns:a16="http://schemas.microsoft.com/office/drawing/2014/main" id="{C678EB06-959E-494D-A13A-BA85C1835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958" y="10211090"/>
            <a:ext cx="4163645" cy="1527492"/>
          </a:xfrm>
          <a:custGeom>
            <a:avLst/>
            <a:gdLst>
              <a:gd name="T0" fmla="*/ 3727 w 3728"/>
              <a:gd name="T1" fmla="*/ 1368 h 1369"/>
              <a:gd name="T2" fmla="*/ 0 w 3728"/>
              <a:gd name="T3" fmla="*/ 1368 h 1369"/>
              <a:gd name="T4" fmla="*/ 0 w 3728"/>
              <a:gd name="T5" fmla="*/ 0 h 1369"/>
              <a:gd name="T6" fmla="*/ 3727 w 3728"/>
              <a:gd name="T7" fmla="*/ 0 h 1369"/>
              <a:gd name="T8" fmla="*/ 3727 w 3728"/>
              <a:gd name="T9" fmla="*/ 1368 h 1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8" h="1369">
                <a:moveTo>
                  <a:pt x="3727" y="1368"/>
                </a:moveTo>
                <a:lnTo>
                  <a:pt x="0" y="1368"/>
                </a:lnTo>
                <a:lnTo>
                  <a:pt x="0" y="0"/>
                </a:lnTo>
                <a:lnTo>
                  <a:pt x="3727" y="0"/>
                </a:lnTo>
                <a:lnTo>
                  <a:pt x="3727" y="136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82" name="Line 31">
            <a:extLst>
              <a:ext uri="{FF2B5EF4-FFF2-40B4-BE49-F238E27FC236}">
                <a16:creationId xmlns:a16="http://schemas.microsoft.com/office/drawing/2014/main" id="{C6248604-6796-E94C-8B68-23A17FCC0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88824" y="5204860"/>
            <a:ext cx="4929" cy="1305761"/>
          </a:xfrm>
          <a:prstGeom prst="line">
            <a:avLst/>
          </a:prstGeom>
          <a:noFill/>
          <a:ln w="63500" cap="flat">
            <a:solidFill>
              <a:schemeClr val="bg1">
                <a:lumMod val="50000"/>
                <a:alpha val="3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183" name="Freeform 32">
            <a:extLst>
              <a:ext uri="{FF2B5EF4-FFF2-40B4-BE49-F238E27FC236}">
                <a16:creationId xmlns:a16="http://schemas.microsoft.com/office/drawing/2014/main" id="{DBFC7275-37CD-324D-AA5B-95C268F8C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9464" y="4431260"/>
            <a:ext cx="4163648" cy="1537346"/>
          </a:xfrm>
          <a:custGeom>
            <a:avLst/>
            <a:gdLst>
              <a:gd name="T0" fmla="*/ 3725 w 3726"/>
              <a:gd name="T1" fmla="*/ 1376 h 1377"/>
              <a:gd name="T2" fmla="*/ 0 w 3726"/>
              <a:gd name="T3" fmla="*/ 1376 h 1377"/>
              <a:gd name="T4" fmla="*/ 0 w 3726"/>
              <a:gd name="T5" fmla="*/ 0 h 1377"/>
              <a:gd name="T6" fmla="*/ 3725 w 3726"/>
              <a:gd name="T7" fmla="*/ 0 h 1377"/>
              <a:gd name="T8" fmla="*/ 3725 w 3726"/>
              <a:gd name="T9" fmla="*/ 1376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26" h="1377">
                <a:moveTo>
                  <a:pt x="3725" y="1376"/>
                </a:moveTo>
                <a:lnTo>
                  <a:pt x="0" y="1376"/>
                </a:lnTo>
                <a:lnTo>
                  <a:pt x="0" y="0"/>
                </a:lnTo>
                <a:lnTo>
                  <a:pt x="3725" y="0"/>
                </a:lnTo>
                <a:lnTo>
                  <a:pt x="3725" y="137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0" name="Freeform 458">
            <a:extLst>
              <a:ext uri="{FF2B5EF4-FFF2-40B4-BE49-F238E27FC236}">
                <a16:creationId xmlns:a16="http://schemas.microsoft.com/office/drawing/2014/main" id="{1D0D2C4A-3910-1C44-BD70-BF1ABF26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5793" y="10713684"/>
            <a:ext cx="315353" cy="507523"/>
          </a:xfrm>
          <a:custGeom>
            <a:avLst/>
            <a:gdLst>
              <a:gd name="T0" fmla="*/ 128 w 283"/>
              <a:gd name="T1" fmla="*/ 453 h 454"/>
              <a:gd name="T2" fmla="*/ 128 w 283"/>
              <a:gd name="T3" fmla="*/ 453 h 454"/>
              <a:gd name="T4" fmla="*/ 26 w 283"/>
              <a:gd name="T5" fmla="*/ 428 h 454"/>
              <a:gd name="T6" fmla="*/ 8 w 283"/>
              <a:gd name="T7" fmla="*/ 393 h 454"/>
              <a:gd name="T8" fmla="*/ 43 w 283"/>
              <a:gd name="T9" fmla="*/ 376 h 454"/>
              <a:gd name="T10" fmla="*/ 197 w 283"/>
              <a:gd name="T11" fmla="*/ 385 h 454"/>
              <a:gd name="T12" fmla="*/ 222 w 283"/>
              <a:gd name="T13" fmla="*/ 334 h 454"/>
              <a:gd name="T14" fmla="*/ 128 w 283"/>
              <a:gd name="T15" fmla="*/ 257 h 454"/>
              <a:gd name="T16" fmla="*/ 51 w 283"/>
              <a:gd name="T17" fmla="*/ 214 h 454"/>
              <a:gd name="T18" fmla="*/ 8 w 283"/>
              <a:gd name="T19" fmla="*/ 137 h 454"/>
              <a:gd name="T20" fmla="*/ 60 w 283"/>
              <a:gd name="T21" fmla="*/ 34 h 454"/>
              <a:gd name="T22" fmla="*/ 257 w 283"/>
              <a:gd name="T23" fmla="*/ 26 h 454"/>
              <a:gd name="T24" fmla="*/ 273 w 283"/>
              <a:gd name="T25" fmla="*/ 69 h 454"/>
              <a:gd name="T26" fmla="*/ 239 w 283"/>
              <a:gd name="T27" fmla="*/ 77 h 454"/>
              <a:gd name="T28" fmla="*/ 86 w 283"/>
              <a:gd name="T29" fmla="*/ 77 h 454"/>
              <a:gd name="T30" fmla="*/ 60 w 283"/>
              <a:gd name="T31" fmla="*/ 137 h 454"/>
              <a:gd name="T32" fmla="*/ 154 w 283"/>
              <a:gd name="T33" fmla="*/ 205 h 454"/>
              <a:gd name="T34" fmla="*/ 231 w 283"/>
              <a:gd name="T35" fmla="*/ 248 h 454"/>
              <a:gd name="T36" fmla="*/ 282 w 283"/>
              <a:gd name="T37" fmla="*/ 334 h 454"/>
              <a:gd name="T38" fmla="*/ 222 w 283"/>
              <a:gd name="T39" fmla="*/ 428 h 454"/>
              <a:gd name="T40" fmla="*/ 128 w 283"/>
              <a:gd name="T41" fmla="*/ 453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83" h="454">
                <a:moveTo>
                  <a:pt x="128" y="453"/>
                </a:moveTo>
                <a:lnTo>
                  <a:pt x="128" y="453"/>
                </a:lnTo>
                <a:cubicBezTo>
                  <a:pt x="94" y="453"/>
                  <a:pt x="60" y="445"/>
                  <a:pt x="26" y="428"/>
                </a:cubicBezTo>
                <a:cubicBezTo>
                  <a:pt x="8" y="428"/>
                  <a:pt x="0" y="410"/>
                  <a:pt x="8" y="393"/>
                </a:cubicBezTo>
                <a:cubicBezTo>
                  <a:pt x="17" y="376"/>
                  <a:pt x="26" y="376"/>
                  <a:pt x="43" y="376"/>
                </a:cubicBezTo>
                <a:cubicBezTo>
                  <a:pt x="103" y="402"/>
                  <a:pt x="162" y="402"/>
                  <a:pt x="197" y="385"/>
                </a:cubicBezTo>
                <a:cubicBezTo>
                  <a:pt x="214" y="368"/>
                  <a:pt x="222" y="351"/>
                  <a:pt x="222" y="334"/>
                </a:cubicBezTo>
                <a:cubicBezTo>
                  <a:pt x="222" y="299"/>
                  <a:pt x="171" y="282"/>
                  <a:pt x="128" y="257"/>
                </a:cubicBezTo>
                <a:cubicBezTo>
                  <a:pt x="103" y="239"/>
                  <a:pt x="68" y="231"/>
                  <a:pt x="51" y="214"/>
                </a:cubicBezTo>
                <a:cubicBezTo>
                  <a:pt x="17" y="188"/>
                  <a:pt x="8" y="163"/>
                  <a:pt x="8" y="137"/>
                </a:cubicBezTo>
                <a:cubicBezTo>
                  <a:pt x="8" y="94"/>
                  <a:pt x="26" y="60"/>
                  <a:pt x="60" y="34"/>
                </a:cubicBezTo>
                <a:cubicBezTo>
                  <a:pt x="111" y="0"/>
                  <a:pt x="188" y="0"/>
                  <a:pt x="257" y="26"/>
                </a:cubicBezTo>
                <a:cubicBezTo>
                  <a:pt x="273" y="34"/>
                  <a:pt x="282" y="52"/>
                  <a:pt x="273" y="69"/>
                </a:cubicBezTo>
                <a:cubicBezTo>
                  <a:pt x="265" y="77"/>
                  <a:pt x="248" y="86"/>
                  <a:pt x="239" y="77"/>
                </a:cubicBezTo>
                <a:cubicBezTo>
                  <a:pt x="179" y="60"/>
                  <a:pt x="128" y="60"/>
                  <a:pt x="86" y="77"/>
                </a:cubicBezTo>
                <a:cubicBezTo>
                  <a:pt x="68" y="94"/>
                  <a:pt x="60" y="111"/>
                  <a:pt x="60" y="137"/>
                </a:cubicBezTo>
                <a:cubicBezTo>
                  <a:pt x="60" y="163"/>
                  <a:pt x="111" y="188"/>
                  <a:pt x="154" y="205"/>
                </a:cubicBezTo>
                <a:cubicBezTo>
                  <a:pt x="179" y="222"/>
                  <a:pt x="214" y="231"/>
                  <a:pt x="231" y="248"/>
                </a:cubicBezTo>
                <a:cubicBezTo>
                  <a:pt x="265" y="274"/>
                  <a:pt x="282" y="299"/>
                  <a:pt x="282" y="334"/>
                </a:cubicBezTo>
                <a:cubicBezTo>
                  <a:pt x="282" y="368"/>
                  <a:pt x="257" y="410"/>
                  <a:pt x="222" y="428"/>
                </a:cubicBezTo>
                <a:cubicBezTo>
                  <a:pt x="197" y="445"/>
                  <a:pt x="162" y="453"/>
                  <a:pt x="128" y="45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1" name="Freeform 459">
            <a:extLst>
              <a:ext uri="{FF2B5EF4-FFF2-40B4-BE49-F238E27FC236}">
                <a16:creationId xmlns:a16="http://schemas.microsoft.com/office/drawing/2014/main" id="{7A8DE3F0-B791-674C-95D2-B27E32ED9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976" y="10600356"/>
            <a:ext cx="68983" cy="108403"/>
          </a:xfrm>
          <a:custGeom>
            <a:avLst/>
            <a:gdLst>
              <a:gd name="T0" fmla="*/ 26 w 61"/>
              <a:gd name="T1" fmla="*/ 94 h 95"/>
              <a:gd name="T2" fmla="*/ 26 w 61"/>
              <a:gd name="T3" fmla="*/ 94 h 95"/>
              <a:gd name="T4" fmla="*/ 0 w 61"/>
              <a:gd name="T5" fmla="*/ 68 h 95"/>
              <a:gd name="T6" fmla="*/ 0 w 61"/>
              <a:gd name="T7" fmla="*/ 25 h 95"/>
              <a:gd name="T8" fmla="*/ 26 w 61"/>
              <a:gd name="T9" fmla="*/ 0 h 95"/>
              <a:gd name="T10" fmla="*/ 60 w 61"/>
              <a:gd name="T11" fmla="*/ 25 h 95"/>
              <a:gd name="T12" fmla="*/ 60 w 61"/>
              <a:gd name="T13" fmla="*/ 68 h 95"/>
              <a:gd name="T14" fmla="*/ 26 w 61"/>
              <a:gd name="T15" fmla="*/ 94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1" h="95">
                <a:moveTo>
                  <a:pt x="26" y="94"/>
                </a:moveTo>
                <a:lnTo>
                  <a:pt x="26" y="94"/>
                </a:lnTo>
                <a:cubicBezTo>
                  <a:pt x="17" y="94"/>
                  <a:pt x="0" y="85"/>
                  <a:pt x="0" y="6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8"/>
                  <a:pt x="17" y="0"/>
                  <a:pt x="26" y="0"/>
                </a:cubicBezTo>
                <a:cubicBezTo>
                  <a:pt x="43" y="0"/>
                  <a:pt x="60" y="8"/>
                  <a:pt x="60" y="25"/>
                </a:cubicBezTo>
                <a:cubicBezTo>
                  <a:pt x="60" y="68"/>
                  <a:pt x="60" y="68"/>
                  <a:pt x="60" y="68"/>
                </a:cubicBezTo>
                <a:cubicBezTo>
                  <a:pt x="60" y="85"/>
                  <a:pt x="43" y="94"/>
                  <a:pt x="26" y="9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2" name="Freeform 460">
            <a:extLst>
              <a:ext uri="{FF2B5EF4-FFF2-40B4-BE49-F238E27FC236}">
                <a16:creationId xmlns:a16="http://schemas.microsoft.com/office/drawing/2014/main" id="{8E48E087-D31B-7640-A35E-B06D50B19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976" y="11231062"/>
            <a:ext cx="68983" cy="113328"/>
          </a:xfrm>
          <a:custGeom>
            <a:avLst/>
            <a:gdLst>
              <a:gd name="T0" fmla="*/ 26 w 61"/>
              <a:gd name="T1" fmla="*/ 102 h 103"/>
              <a:gd name="T2" fmla="*/ 26 w 61"/>
              <a:gd name="T3" fmla="*/ 102 h 103"/>
              <a:gd name="T4" fmla="*/ 0 w 61"/>
              <a:gd name="T5" fmla="*/ 77 h 103"/>
              <a:gd name="T6" fmla="*/ 0 w 61"/>
              <a:gd name="T7" fmla="*/ 34 h 103"/>
              <a:gd name="T8" fmla="*/ 26 w 61"/>
              <a:gd name="T9" fmla="*/ 0 h 103"/>
              <a:gd name="T10" fmla="*/ 60 w 61"/>
              <a:gd name="T11" fmla="*/ 34 h 103"/>
              <a:gd name="T12" fmla="*/ 60 w 61"/>
              <a:gd name="T13" fmla="*/ 77 h 103"/>
              <a:gd name="T14" fmla="*/ 26 w 61"/>
              <a:gd name="T15" fmla="*/ 102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1" h="103">
                <a:moveTo>
                  <a:pt x="26" y="102"/>
                </a:moveTo>
                <a:lnTo>
                  <a:pt x="26" y="102"/>
                </a:lnTo>
                <a:cubicBezTo>
                  <a:pt x="17" y="102"/>
                  <a:pt x="0" y="94"/>
                  <a:pt x="0" y="77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17"/>
                  <a:pt x="17" y="0"/>
                  <a:pt x="26" y="0"/>
                </a:cubicBezTo>
                <a:cubicBezTo>
                  <a:pt x="43" y="0"/>
                  <a:pt x="60" y="17"/>
                  <a:pt x="60" y="34"/>
                </a:cubicBezTo>
                <a:cubicBezTo>
                  <a:pt x="60" y="77"/>
                  <a:pt x="60" y="77"/>
                  <a:pt x="60" y="77"/>
                </a:cubicBezTo>
                <a:cubicBezTo>
                  <a:pt x="60" y="94"/>
                  <a:pt x="43" y="102"/>
                  <a:pt x="26" y="10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3" name="Freeform 461">
            <a:extLst>
              <a:ext uri="{FF2B5EF4-FFF2-40B4-BE49-F238E27FC236}">
                <a16:creationId xmlns:a16="http://schemas.microsoft.com/office/drawing/2014/main" id="{3051016F-A0FD-9748-8DD1-368F05834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4473" y="10728468"/>
            <a:ext cx="965769" cy="497665"/>
          </a:xfrm>
          <a:custGeom>
            <a:avLst/>
            <a:gdLst>
              <a:gd name="T0" fmla="*/ 829 w 864"/>
              <a:gd name="T1" fmla="*/ 444 h 445"/>
              <a:gd name="T2" fmla="*/ 829 w 864"/>
              <a:gd name="T3" fmla="*/ 444 h 445"/>
              <a:gd name="T4" fmla="*/ 34 w 864"/>
              <a:gd name="T5" fmla="*/ 444 h 445"/>
              <a:gd name="T6" fmla="*/ 0 w 864"/>
              <a:gd name="T7" fmla="*/ 419 h 445"/>
              <a:gd name="T8" fmla="*/ 0 w 864"/>
              <a:gd name="T9" fmla="*/ 25 h 445"/>
              <a:gd name="T10" fmla="*/ 34 w 864"/>
              <a:gd name="T11" fmla="*/ 0 h 445"/>
              <a:gd name="T12" fmla="*/ 829 w 864"/>
              <a:gd name="T13" fmla="*/ 0 h 445"/>
              <a:gd name="T14" fmla="*/ 863 w 864"/>
              <a:gd name="T15" fmla="*/ 25 h 445"/>
              <a:gd name="T16" fmla="*/ 863 w 864"/>
              <a:gd name="T17" fmla="*/ 419 h 445"/>
              <a:gd name="T18" fmla="*/ 829 w 864"/>
              <a:gd name="T19" fmla="*/ 444 h 445"/>
              <a:gd name="T20" fmla="*/ 43 w 864"/>
              <a:gd name="T21" fmla="*/ 410 h 445"/>
              <a:gd name="T22" fmla="*/ 43 w 864"/>
              <a:gd name="T23" fmla="*/ 410 h 445"/>
              <a:gd name="T24" fmla="*/ 821 w 864"/>
              <a:gd name="T25" fmla="*/ 410 h 445"/>
              <a:gd name="T26" fmla="*/ 821 w 864"/>
              <a:gd name="T27" fmla="*/ 34 h 445"/>
              <a:gd name="T28" fmla="*/ 43 w 864"/>
              <a:gd name="T29" fmla="*/ 34 h 445"/>
              <a:gd name="T30" fmla="*/ 43 w 864"/>
              <a:gd name="T31" fmla="*/ 410 h 445"/>
              <a:gd name="T32" fmla="*/ 829 w 864"/>
              <a:gd name="T33" fmla="*/ 34 h 445"/>
              <a:gd name="T34" fmla="*/ 829 w 864"/>
              <a:gd name="T35" fmla="*/ 34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64" h="445">
                <a:moveTo>
                  <a:pt x="829" y="444"/>
                </a:moveTo>
                <a:lnTo>
                  <a:pt x="829" y="444"/>
                </a:lnTo>
                <a:cubicBezTo>
                  <a:pt x="34" y="444"/>
                  <a:pt x="34" y="444"/>
                  <a:pt x="34" y="444"/>
                </a:cubicBezTo>
                <a:cubicBezTo>
                  <a:pt x="17" y="444"/>
                  <a:pt x="0" y="436"/>
                  <a:pt x="0" y="41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8"/>
                  <a:pt x="17" y="0"/>
                  <a:pt x="34" y="0"/>
                </a:cubicBezTo>
                <a:cubicBezTo>
                  <a:pt x="829" y="0"/>
                  <a:pt x="829" y="0"/>
                  <a:pt x="829" y="0"/>
                </a:cubicBezTo>
                <a:cubicBezTo>
                  <a:pt x="846" y="0"/>
                  <a:pt x="863" y="8"/>
                  <a:pt x="863" y="25"/>
                </a:cubicBezTo>
                <a:cubicBezTo>
                  <a:pt x="863" y="419"/>
                  <a:pt x="863" y="419"/>
                  <a:pt x="863" y="419"/>
                </a:cubicBezTo>
                <a:cubicBezTo>
                  <a:pt x="863" y="436"/>
                  <a:pt x="846" y="444"/>
                  <a:pt x="829" y="444"/>
                </a:cubicBezTo>
                <a:close/>
                <a:moveTo>
                  <a:pt x="43" y="410"/>
                </a:moveTo>
                <a:lnTo>
                  <a:pt x="43" y="410"/>
                </a:lnTo>
                <a:cubicBezTo>
                  <a:pt x="821" y="410"/>
                  <a:pt x="821" y="410"/>
                  <a:pt x="821" y="410"/>
                </a:cubicBezTo>
                <a:cubicBezTo>
                  <a:pt x="821" y="34"/>
                  <a:pt x="821" y="34"/>
                  <a:pt x="821" y="34"/>
                </a:cubicBezTo>
                <a:cubicBezTo>
                  <a:pt x="43" y="34"/>
                  <a:pt x="43" y="34"/>
                  <a:pt x="43" y="34"/>
                </a:cubicBezTo>
                <a:lnTo>
                  <a:pt x="43" y="410"/>
                </a:lnTo>
                <a:close/>
                <a:moveTo>
                  <a:pt x="829" y="34"/>
                </a:moveTo>
                <a:lnTo>
                  <a:pt x="829" y="3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4" name="Freeform 462">
            <a:extLst>
              <a:ext uri="{FF2B5EF4-FFF2-40B4-BE49-F238E27FC236}">
                <a16:creationId xmlns:a16="http://schemas.microsoft.com/office/drawing/2014/main" id="{A49C3137-64AF-7344-BC82-87A62DFE3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09" y="10871361"/>
            <a:ext cx="202022" cy="211879"/>
          </a:xfrm>
          <a:custGeom>
            <a:avLst/>
            <a:gdLst>
              <a:gd name="T0" fmla="*/ 85 w 181"/>
              <a:gd name="T1" fmla="*/ 43 h 189"/>
              <a:gd name="T2" fmla="*/ 85 w 181"/>
              <a:gd name="T3" fmla="*/ 43 h 189"/>
              <a:gd name="T4" fmla="*/ 137 w 181"/>
              <a:gd name="T5" fmla="*/ 94 h 189"/>
              <a:gd name="T6" fmla="*/ 85 w 181"/>
              <a:gd name="T7" fmla="*/ 145 h 189"/>
              <a:gd name="T8" fmla="*/ 34 w 181"/>
              <a:gd name="T9" fmla="*/ 94 h 189"/>
              <a:gd name="T10" fmla="*/ 85 w 181"/>
              <a:gd name="T11" fmla="*/ 43 h 189"/>
              <a:gd name="T12" fmla="*/ 85 w 181"/>
              <a:gd name="T13" fmla="*/ 0 h 189"/>
              <a:gd name="T14" fmla="*/ 85 w 181"/>
              <a:gd name="T15" fmla="*/ 0 h 189"/>
              <a:gd name="T16" fmla="*/ 0 w 181"/>
              <a:gd name="T17" fmla="*/ 94 h 189"/>
              <a:gd name="T18" fmla="*/ 85 w 181"/>
              <a:gd name="T19" fmla="*/ 188 h 189"/>
              <a:gd name="T20" fmla="*/ 180 w 181"/>
              <a:gd name="T21" fmla="*/ 94 h 189"/>
              <a:gd name="T22" fmla="*/ 85 w 181"/>
              <a:gd name="T23" fmla="*/ 0 h 189"/>
              <a:gd name="T24" fmla="*/ 85 w 181"/>
              <a:gd name="T25" fmla="*/ 43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1" h="189">
                <a:moveTo>
                  <a:pt x="85" y="43"/>
                </a:moveTo>
                <a:lnTo>
                  <a:pt x="85" y="43"/>
                </a:lnTo>
                <a:cubicBezTo>
                  <a:pt x="120" y="43"/>
                  <a:pt x="137" y="68"/>
                  <a:pt x="137" y="94"/>
                </a:cubicBezTo>
                <a:cubicBezTo>
                  <a:pt x="137" y="120"/>
                  <a:pt x="120" y="145"/>
                  <a:pt x="85" y="145"/>
                </a:cubicBezTo>
                <a:cubicBezTo>
                  <a:pt x="60" y="145"/>
                  <a:pt x="34" y="120"/>
                  <a:pt x="34" y="94"/>
                </a:cubicBezTo>
                <a:cubicBezTo>
                  <a:pt x="34" y="68"/>
                  <a:pt x="60" y="43"/>
                  <a:pt x="85" y="43"/>
                </a:cubicBezTo>
                <a:lnTo>
                  <a:pt x="85" y="0"/>
                </a:lnTo>
                <a:lnTo>
                  <a:pt x="85" y="0"/>
                </a:lnTo>
                <a:cubicBezTo>
                  <a:pt x="43" y="0"/>
                  <a:pt x="0" y="43"/>
                  <a:pt x="0" y="94"/>
                </a:cubicBezTo>
                <a:cubicBezTo>
                  <a:pt x="0" y="145"/>
                  <a:pt x="43" y="188"/>
                  <a:pt x="85" y="188"/>
                </a:cubicBezTo>
                <a:cubicBezTo>
                  <a:pt x="137" y="188"/>
                  <a:pt x="180" y="145"/>
                  <a:pt x="180" y="94"/>
                </a:cubicBezTo>
                <a:cubicBezTo>
                  <a:pt x="180" y="43"/>
                  <a:pt x="137" y="0"/>
                  <a:pt x="85" y="0"/>
                </a:cubicBezTo>
                <a:lnTo>
                  <a:pt x="85" y="43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5" name="Freeform 463">
            <a:extLst>
              <a:ext uri="{FF2B5EF4-FFF2-40B4-BE49-F238E27FC236}">
                <a16:creationId xmlns:a16="http://schemas.microsoft.com/office/drawing/2014/main" id="{456DA40C-A958-FA4F-9D71-B8F11CFB1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3456" y="10782668"/>
            <a:ext cx="832728" cy="384337"/>
          </a:xfrm>
          <a:custGeom>
            <a:avLst/>
            <a:gdLst>
              <a:gd name="T0" fmla="*/ 658 w 745"/>
              <a:gd name="T1" fmla="*/ 43 h 343"/>
              <a:gd name="T2" fmla="*/ 658 w 745"/>
              <a:gd name="T3" fmla="*/ 43 h 343"/>
              <a:gd name="T4" fmla="*/ 701 w 745"/>
              <a:gd name="T5" fmla="*/ 86 h 343"/>
              <a:gd name="T6" fmla="*/ 701 w 745"/>
              <a:gd name="T7" fmla="*/ 257 h 343"/>
              <a:gd name="T8" fmla="*/ 658 w 745"/>
              <a:gd name="T9" fmla="*/ 299 h 343"/>
              <a:gd name="T10" fmla="*/ 77 w 745"/>
              <a:gd name="T11" fmla="*/ 299 h 343"/>
              <a:gd name="T12" fmla="*/ 43 w 745"/>
              <a:gd name="T13" fmla="*/ 257 h 343"/>
              <a:gd name="T14" fmla="*/ 43 w 745"/>
              <a:gd name="T15" fmla="*/ 86 h 343"/>
              <a:gd name="T16" fmla="*/ 77 w 745"/>
              <a:gd name="T17" fmla="*/ 43 h 343"/>
              <a:gd name="T18" fmla="*/ 658 w 745"/>
              <a:gd name="T19" fmla="*/ 43 h 343"/>
              <a:gd name="T20" fmla="*/ 658 w 745"/>
              <a:gd name="T21" fmla="*/ 0 h 343"/>
              <a:gd name="T22" fmla="*/ 658 w 745"/>
              <a:gd name="T23" fmla="*/ 0 h 343"/>
              <a:gd name="T24" fmla="*/ 77 w 745"/>
              <a:gd name="T25" fmla="*/ 0 h 343"/>
              <a:gd name="T26" fmla="*/ 43 w 745"/>
              <a:gd name="T27" fmla="*/ 43 h 343"/>
              <a:gd name="T28" fmla="*/ 0 w 745"/>
              <a:gd name="T29" fmla="*/ 86 h 343"/>
              <a:gd name="T30" fmla="*/ 0 w 745"/>
              <a:gd name="T31" fmla="*/ 257 h 343"/>
              <a:gd name="T32" fmla="*/ 43 w 745"/>
              <a:gd name="T33" fmla="*/ 299 h 343"/>
              <a:gd name="T34" fmla="*/ 77 w 745"/>
              <a:gd name="T35" fmla="*/ 342 h 343"/>
              <a:gd name="T36" fmla="*/ 658 w 745"/>
              <a:gd name="T37" fmla="*/ 342 h 343"/>
              <a:gd name="T38" fmla="*/ 701 w 745"/>
              <a:gd name="T39" fmla="*/ 299 h 343"/>
              <a:gd name="T40" fmla="*/ 744 w 745"/>
              <a:gd name="T41" fmla="*/ 257 h 343"/>
              <a:gd name="T42" fmla="*/ 744 w 745"/>
              <a:gd name="T43" fmla="*/ 86 h 343"/>
              <a:gd name="T44" fmla="*/ 701 w 745"/>
              <a:gd name="T45" fmla="*/ 43 h 343"/>
              <a:gd name="T46" fmla="*/ 658 w 745"/>
              <a:gd name="T47" fmla="*/ 0 h 343"/>
              <a:gd name="T48" fmla="*/ 658 w 745"/>
              <a:gd name="T49" fmla="*/ 43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745" h="343">
                <a:moveTo>
                  <a:pt x="658" y="43"/>
                </a:moveTo>
                <a:lnTo>
                  <a:pt x="658" y="43"/>
                </a:lnTo>
                <a:cubicBezTo>
                  <a:pt x="658" y="60"/>
                  <a:pt x="675" y="86"/>
                  <a:pt x="701" y="86"/>
                </a:cubicBezTo>
                <a:cubicBezTo>
                  <a:pt x="701" y="257"/>
                  <a:pt x="701" y="257"/>
                  <a:pt x="701" y="257"/>
                </a:cubicBezTo>
                <a:cubicBezTo>
                  <a:pt x="675" y="257"/>
                  <a:pt x="658" y="282"/>
                  <a:pt x="658" y="299"/>
                </a:cubicBezTo>
                <a:cubicBezTo>
                  <a:pt x="77" y="299"/>
                  <a:pt x="77" y="299"/>
                  <a:pt x="77" y="299"/>
                </a:cubicBezTo>
                <a:cubicBezTo>
                  <a:pt x="77" y="282"/>
                  <a:pt x="60" y="257"/>
                  <a:pt x="43" y="257"/>
                </a:cubicBezTo>
                <a:cubicBezTo>
                  <a:pt x="43" y="86"/>
                  <a:pt x="43" y="86"/>
                  <a:pt x="43" y="86"/>
                </a:cubicBezTo>
                <a:cubicBezTo>
                  <a:pt x="60" y="86"/>
                  <a:pt x="77" y="60"/>
                  <a:pt x="77" y="43"/>
                </a:cubicBezTo>
                <a:cubicBezTo>
                  <a:pt x="658" y="43"/>
                  <a:pt x="658" y="43"/>
                  <a:pt x="658" y="43"/>
                </a:cubicBezTo>
                <a:lnTo>
                  <a:pt x="658" y="0"/>
                </a:lnTo>
                <a:lnTo>
                  <a:pt x="658" y="0"/>
                </a:lnTo>
                <a:cubicBezTo>
                  <a:pt x="77" y="0"/>
                  <a:pt x="77" y="0"/>
                  <a:pt x="77" y="0"/>
                </a:cubicBezTo>
                <a:cubicBezTo>
                  <a:pt x="60" y="0"/>
                  <a:pt x="43" y="17"/>
                  <a:pt x="43" y="43"/>
                </a:cubicBezTo>
                <a:cubicBezTo>
                  <a:pt x="17" y="43"/>
                  <a:pt x="0" y="60"/>
                  <a:pt x="0" y="86"/>
                </a:cubicBezTo>
                <a:cubicBezTo>
                  <a:pt x="0" y="257"/>
                  <a:pt x="0" y="257"/>
                  <a:pt x="0" y="257"/>
                </a:cubicBezTo>
                <a:cubicBezTo>
                  <a:pt x="0" y="282"/>
                  <a:pt x="17" y="299"/>
                  <a:pt x="43" y="299"/>
                </a:cubicBezTo>
                <a:cubicBezTo>
                  <a:pt x="43" y="325"/>
                  <a:pt x="60" y="342"/>
                  <a:pt x="77" y="342"/>
                </a:cubicBezTo>
                <a:cubicBezTo>
                  <a:pt x="658" y="342"/>
                  <a:pt x="658" y="342"/>
                  <a:pt x="658" y="342"/>
                </a:cubicBezTo>
                <a:cubicBezTo>
                  <a:pt x="684" y="342"/>
                  <a:pt x="701" y="325"/>
                  <a:pt x="701" y="299"/>
                </a:cubicBezTo>
                <a:cubicBezTo>
                  <a:pt x="718" y="299"/>
                  <a:pt x="744" y="282"/>
                  <a:pt x="744" y="257"/>
                </a:cubicBezTo>
                <a:cubicBezTo>
                  <a:pt x="744" y="86"/>
                  <a:pt x="744" y="86"/>
                  <a:pt x="744" y="86"/>
                </a:cubicBezTo>
                <a:cubicBezTo>
                  <a:pt x="744" y="60"/>
                  <a:pt x="718" y="43"/>
                  <a:pt x="701" y="43"/>
                </a:cubicBezTo>
                <a:cubicBezTo>
                  <a:pt x="701" y="17"/>
                  <a:pt x="684" y="0"/>
                  <a:pt x="658" y="0"/>
                </a:cubicBezTo>
                <a:lnTo>
                  <a:pt x="658" y="43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6" name="Freeform 464">
            <a:extLst>
              <a:ext uri="{FF2B5EF4-FFF2-40B4-BE49-F238E27FC236}">
                <a16:creationId xmlns:a16="http://schemas.microsoft.com/office/drawing/2014/main" id="{99FC6A12-8937-3D43-95EA-FB36FFD4B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864" y="8249988"/>
            <a:ext cx="354772" cy="527233"/>
          </a:xfrm>
          <a:custGeom>
            <a:avLst/>
            <a:gdLst>
              <a:gd name="T0" fmla="*/ 231 w 317"/>
              <a:gd name="T1" fmla="*/ 470 h 471"/>
              <a:gd name="T2" fmla="*/ 231 w 317"/>
              <a:gd name="T3" fmla="*/ 470 h 471"/>
              <a:gd name="T4" fmla="*/ 0 w 317"/>
              <a:gd name="T5" fmla="*/ 239 h 471"/>
              <a:gd name="T6" fmla="*/ 231 w 317"/>
              <a:gd name="T7" fmla="*/ 0 h 471"/>
              <a:gd name="T8" fmla="*/ 291 w 317"/>
              <a:gd name="T9" fmla="*/ 9 h 471"/>
              <a:gd name="T10" fmla="*/ 316 w 317"/>
              <a:gd name="T11" fmla="*/ 43 h 471"/>
              <a:gd name="T12" fmla="*/ 282 w 317"/>
              <a:gd name="T13" fmla="*/ 69 h 471"/>
              <a:gd name="T14" fmla="*/ 231 w 317"/>
              <a:gd name="T15" fmla="*/ 60 h 471"/>
              <a:gd name="T16" fmla="*/ 60 w 317"/>
              <a:gd name="T17" fmla="*/ 239 h 471"/>
              <a:gd name="T18" fmla="*/ 231 w 317"/>
              <a:gd name="T19" fmla="*/ 410 h 471"/>
              <a:gd name="T20" fmla="*/ 282 w 317"/>
              <a:gd name="T21" fmla="*/ 410 h 471"/>
              <a:gd name="T22" fmla="*/ 316 w 317"/>
              <a:gd name="T23" fmla="*/ 427 h 471"/>
              <a:gd name="T24" fmla="*/ 291 w 317"/>
              <a:gd name="T25" fmla="*/ 462 h 471"/>
              <a:gd name="T26" fmla="*/ 231 w 317"/>
              <a:gd name="T27" fmla="*/ 47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17" h="471">
                <a:moveTo>
                  <a:pt x="231" y="470"/>
                </a:moveTo>
                <a:lnTo>
                  <a:pt x="231" y="470"/>
                </a:lnTo>
                <a:cubicBezTo>
                  <a:pt x="102" y="470"/>
                  <a:pt x="0" y="368"/>
                  <a:pt x="0" y="239"/>
                </a:cubicBezTo>
                <a:cubicBezTo>
                  <a:pt x="0" y="111"/>
                  <a:pt x="102" y="0"/>
                  <a:pt x="231" y="0"/>
                </a:cubicBezTo>
                <a:cubicBezTo>
                  <a:pt x="256" y="0"/>
                  <a:pt x="273" y="9"/>
                  <a:pt x="291" y="9"/>
                </a:cubicBezTo>
                <a:cubicBezTo>
                  <a:pt x="307" y="17"/>
                  <a:pt x="316" y="34"/>
                  <a:pt x="316" y="43"/>
                </a:cubicBezTo>
                <a:cubicBezTo>
                  <a:pt x="307" y="60"/>
                  <a:pt x="299" y="69"/>
                  <a:pt x="282" y="69"/>
                </a:cubicBezTo>
                <a:cubicBezTo>
                  <a:pt x="265" y="60"/>
                  <a:pt x="248" y="60"/>
                  <a:pt x="231" y="60"/>
                </a:cubicBezTo>
                <a:cubicBezTo>
                  <a:pt x="137" y="60"/>
                  <a:pt x="60" y="137"/>
                  <a:pt x="60" y="239"/>
                </a:cubicBezTo>
                <a:cubicBezTo>
                  <a:pt x="60" y="334"/>
                  <a:pt x="137" y="410"/>
                  <a:pt x="231" y="410"/>
                </a:cubicBezTo>
                <a:cubicBezTo>
                  <a:pt x="248" y="410"/>
                  <a:pt x="265" y="410"/>
                  <a:pt x="282" y="410"/>
                </a:cubicBezTo>
                <a:cubicBezTo>
                  <a:pt x="291" y="402"/>
                  <a:pt x="307" y="410"/>
                  <a:pt x="316" y="427"/>
                </a:cubicBezTo>
                <a:cubicBezTo>
                  <a:pt x="316" y="445"/>
                  <a:pt x="307" y="462"/>
                  <a:pt x="291" y="462"/>
                </a:cubicBezTo>
                <a:cubicBezTo>
                  <a:pt x="273" y="470"/>
                  <a:pt x="256" y="470"/>
                  <a:pt x="231" y="47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7" name="Freeform 465">
            <a:extLst>
              <a:ext uri="{FF2B5EF4-FFF2-40B4-BE49-F238E27FC236}">
                <a16:creationId xmlns:a16="http://schemas.microsoft.com/office/drawing/2014/main" id="{D899774D-11E8-1445-86E7-B6F59A5C9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535" y="8422448"/>
            <a:ext cx="295644" cy="68983"/>
          </a:xfrm>
          <a:custGeom>
            <a:avLst/>
            <a:gdLst>
              <a:gd name="T0" fmla="*/ 231 w 266"/>
              <a:gd name="T1" fmla="*/ 60 h 61"/>
              <a:gd name="T2" fmla="*/ 231 w 266"/>
              <a:gd name="T3" fmla="*/ 60 h 61"/>
              <a:gd name="T4" fmla="*/ 34 w 266"/>
              <a:gd name="T5" fmla="*/ 60 h 61"/>
              <a:gd name="T6" fmla="*/ 0 w 266"/>
              <a:gd name="T7" fmla="*/ 26 h 61"/>
              <a:gd name="T8" fmla="*/ 34 w 266"/>
              <a:gd name="T9" fmla="*/ 0 h 61"/>
              <a:gd name="T10" fmla="*/ 231 w 266"/>
              <a:gd name="T11" fmla="*/ 0 h 61"/>
              <a:gd name="T12" fmla="*/ 265 w 266"/>
              <a:gd name="T13" fmla="*/ 26 h 61"/>
              <a:gd name="T14" fmla="*/ 231 w 266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6" h="61">
                <a:moveTo>
                  <a:pt x="231" y="60"/>
                </a:moveTo>
                <a:lnTo>
                  <a:pt x="231" y="60"/>
                </a:lnTo>
                <a:cubicBezTo>
                  <a:pt x="34" y="60"/>
                  <a:pt x="34" y="60"/>
                  <a:pt x="34" y="60"/>
                </a:cubicBezTo>
                <a:cubicBezTo>
                  <a:pt x="17" y="60"/>
                  <a:pt x="0" y="43"/>
                  <a:pt x="0" y="26"/>
                </a:cubicBezTo>
                <a:cubicBezTo>
                  <a:pt x="0" y="9"/>
                  <a:pt x="17" y="0"/>
                  <a:pt x="34" y="0"/>
                </a:cubicBezTo>
                <a:cubicBezTo>
                  <a:pt x="231" y="0"/>
                  <a:pt x="231" y="0"/>
                  <a:pt x="231" y="0"/>
                </a:cubicBezTo>
                <a:cubicBezTo>
                  <a:pt x="248" y="0"/>
                  <a:pt x="265" y="9"/>
                  <a:pt x="265" y="26"/>
                </a:cubicBezTo>
                <a:cubicBezTo>
                  <a:pt x="265" y="43"/>
                  <a:pt x="248" y="60"/>
                  <a:pt x="231" y="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8" name="Freeform 466">
            <a:extLst>
              <a:ext uri="{FF2B5EF4-FFF2-40B4-BE49-F238E27FC236}">
                <a16:creationId xmlns:a16="http://schemas.microsoft.com/office/drawing/2014/main" id="{78DD417B-BCAD-5C47-A135-FD2F807C8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535" y="8535777"/>
            <a:ext cx="295644" cy="68983"/>
          </a:xfrm>
          <a:custGeom>
            <a:avLst/>
            <a:gdLst>
              <a:gd name="T0" fmla="*/ 231 w 266"/>
              <a:gd name="T1" fmla="*/ 60 h 61"/>
              <a:gd name="T2" fmla="*/ 231 w 266"/>
              <a:gd name="T3" fmla="*/ 60 h 61"/>
              <a:gd name="T4" fmla="*/ 34 w 266"/>
              <a:gd name="T5" fmla="*/ 60 h 61"/>
              <a:gd name="T6" fmla="*/ 0 w 266"/>
              <a:gd name="T7" fmla="*/ 26 h 61"/>
              <a:gd name="T8" fmla="*/ 34 w 266"/>
              <a:gd name="T9" fmla="*/ 0 h 61"/>
              <a:gd name="T10" fmla="*/ 231 w 266"/>
              <a:gd name="T11" fmla="*/ 0 h 61"/>
              <a:gd name="T12" fmla="*/ 265 w 266"/>
              <a:gd name="T13" fmla="*/ 26 h 61"/>
              <a:gd name="T14" fmla="*/ 231 w 266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6" h="61">
                <a:moveTo>
                  <a:pt x="231" y="60"/>
                </a:moveTo>
                <a:lnTo>
                  <a:pt x="231" y="60"/>
                </a:lnTo>
                <a:cubicBezTo>
                  <a:pt x="34" y="60"/>
                  <a:pt x="34" y="60"/>
                  <a:pt x="34" y="60"/>
                </a:cubicBezTo>
                <a:cubicBezTo>
                  <a:pt x="17" y="60"/>
                  <a:pt x="0" y="43"/>
                  <a:pt x="0" y="26"/>
                </a:cubicBezTo>
                <a:cubicBezTo>
                  <a:pt x="0" y="18"/>
                  <a:pt x="17" y="0"/>
                  <a:pt x="34" y="0"/>
                </a:cubicBezTo>
                <a:cubicBezTo>
                  <a:pt x="231" y="0"/>
                  <a:pt x="231" y="0"/>
                  <a:pt x="231" y="0"/>
                </a:cubicBezTo>
                <a:cubicBezTo>
                  <a:pt x="248" y="0"/>
                  <a:pt x="265" y="18"/>
                  <a:pt x="265" y="26"/>
                </a:cubicBezTo>
                <a:cubicBezTo>
                  <a:pt x="265" y="43"/>
                  <a:pt x="248" y="60"/>
                  <a:pt x="231" y="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39" name="Freeform 467">
            <a:extLst>
              <a:ext uri="{FF2B5EF4-FFF2-40B4-BE49-F238E27FC236}">
                <a16:creationId xmlns:a16="http://schemas.microsoft.com/office/drawing/2014/main" id="{670A2CF3-7560-0A49-A0DC-C89C67337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2697" y="8249988"/>
            <a:ext cx="251295" cy="251299"/>
          </a:xfrm>
          <a:custGeom>
            <a:avLst/>
            <a:gdLst>
              <a:gd name="T0" fmla="*/ 188 w 223"/>
              <a:gd name="T1" fmla="*/ 222 h 223"/>
              <a:gd name="T2" fmla="*/ 188 w 223"/>
              <a:gd name="T3" fmla="*/ 222 h 223"/>
              <a:gd name="T4" fmla="*/ 171 w 223"/>
              <a:gd name="T5" fmla="*/ 214 h 223"/>
              <a:gd name="T6" fmla="*/ 8 w 223"/>
              <a:gd name="T7" fmla="*/ 51 h 223"/>
              <a:gd name="T8" fmla="*/ 8 w 223"/>
              <a:gd name="T9" fmla="*/ 9 h 223"/>
              <a:gd name="T10" fmla="*/ 51 w 223"/>
              <a:gd name="T11" fmla="*/ 9 h 223"/>
              <a:gd name="T12" fmla="*/ 214 w 223"/>
              <a:gd name="T13" fmla="*/ 171 h 223"/>
              <a:gd name="T14" fmla="*/ 214 w 223"/>
              <a:gd name="T15" fmla="*/ 214 h 223"/>
              <a:gd name="T16" fmla="*/ 188 w 223"/>
              <a:gd name="T17" fmla="*/ 22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" h="223">
                <a:moveTo>
                  <a:pt x="188" y="222"/>
                </a:moveTo>
                <a:lnTo>
                  <a:pt x="188" y="222"/>
                </a:lnTo>
                <a:cubicBezTo>
                  <a:pt x="188" y="222"/>
                  <a:pt x="179" y="222"/>
                  <a:pt x="171" y="214"/>
                </a:cubicBezTo>
                <a:cubicBezTo>
                  <a:pt x="8" y="51"/>
                  <a:pt x="8" y="51"/>
                  <a:pt x="8" y="51"/>
                </a:cubicBezTo>
                <a:cubicBezTo>
                  <a:pt x="0" y="43"/>
                  <a:pt x="0" y="26"/>
                  <a:pt x="8" y="9"/>
                </a:cubicBezTo>
                <a:cubicBezTo>
                  <a:pt x="17" y="0"/>
                  <a:pt x="34" y="0"/>
                  <a:pt x="51" y="9"/>
                </a:cubicBezTo>
                <a:cubicBezTo>
                  <a:pt x="214" y="171"/>
                  <a:pt x="214" y="171"/>
                  <a:pt x="214" y="171"/>
                </a:cubicBezTo>
                <a:cubicBezTo>
                  <a:pt x="222" y="188"/>
                  <a:pt x="222" y="205"/>
                  <a:pt x="214" y="214"/>
                </a:cubicBezTo>
                <a:cubicBezTo>
                  <a:pt x="205" y="222"/>
                  <a:pt x="196" y="222"/>
                  <a:pt x="188" y="22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0" name="Freeform 468">
            <a:extLst>
              <a:ext uri="{FF2B5EF4-FFF2-40B4-BE49-F238E27FC236}">
                <a16:creationId xmlns:a16="http://schemas.microsoft.com/office/drawing/2014/main" id="{37EAA75A-B4CA-B149-87E6-451B54A78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0083" y="8249988"/>
            <a:ext cx="251295" cy="251299"/>
          </a:xfrm>
          <a:custGeom>
            <a:avLst/>
            <a:gdLst>
              <a:gd name="T0" fmla="*/ 26 w 223"/>
              <a:gd name="T1" fmla="*/ 222 h 223"/>
              <a:gd name="T2" fmla="*/ 26 w 223"/>
              <a:gd name="T3" fmla="*/ 222 h 223"/>
              <a:gd name="T4" fmla="*/ 9 w 223"/>
              <a:gd name="T5" fmla="*/ 214 h 223"/>
              <a:gd name="T6" fmla="*/ 9 w 223"/>
              <a:gd name="T7" fmla="*/ 171 h 223"/>
              <a:gd name="T8" fmla="*/ 171 w 223"/>
              <a:gd name="T9" fmla="*/ 17 h 223"/>
              <a:gd name="T10" fmla="*/ 214 w 223"/>
              <a:gd name="T11" fmla="*/ 17 h 223"/>
              <a:gd name="T12" fmla="*/ 214 w 223"/>
              <a:gd name="T13" fmla="*/ 51 h 223"/>
              <a:gd name="T14" fmla="*/ 52 w 223"/>
              <a:gd name="T15" fmla="*/ 214 h 223"/>
              <a:gd name="T16" fmla="*/ 26 w 223"/>
              <a:gd name="T17" fmla="*/ 22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3" h="223">
                <a:moveTo>
                  <a:pt x="26" y="222"/>
                </a:moveTo>
                <a:lnTo>
                  <a:pt x="26" y="222"/>
                </a:lnTo>
                <a:cubicBezTo>
                  <a:pt x="26" y="222"/>
                  <a:pt x="17" y="222"/>
                  <a:pt x="9" y="214"/>
                </a:cubicBezTo>
                <a:cubicBezTo>
                  <a:pt x="0" y="205"/>
                  <a:pt x="0" y="188"/>
                  <a:pt x="9" y="171"/>
                </a:cubicBezTo>
                <a:cubicBezTo>
                  <a:pt x="171" y="17"/>
                  <a:pt x="171" y="17"/>
                  <a:pt x="171" y="17"/>
                </a:cubicBezTo>
                <a:cubicBezTo>
                  <a:pt x="180" y="0"/>
                  <a:pt x="197" y="0"/>
                  <a:pt x="214" y="17"/>
                </a:cubicBezTo>
                <a:cubicBezTo>
                  <a:pt x="222" y="26"/>
                  <a:pt x="222" y="43"/>
                  <a:pt x="214" y="51"/>
                </a:cubicBezTo>
                <a:cubicBezTo>
                  <a:pt x="52" y="214"/>
                  <a:pt x="52" y="214"/>
                  <a:pt x="52" y="214"/>
                </a:cubicBezTo>
                <a:cubicBezTo>
                  <a:pt x="43" y="222"/>
                  <a:pt x="34" y="222"/>
                  <a:pt x="26" y="22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1" name="Freeform 469">
            <a:extLst>
              <a:ext uri="{FF2B5EF4-FFF2-40B4-BE49-F238E27FC236}">
                <a16:creationId xmlns:a16="http://schemas.microsoft.com/office/drawing/2014/main" id="{366598A4-B7FE-EC49-9E29-7C8C45B53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0083" y="8432303"/>
            <a:ext cx="68983" cy="344917"/>
          </a:xfrm>
          <a:custGeom>
            <a:avLst/>
            <a:gdLst>
              <a:gd name="T0" fmla="*/ 26 w 61"/>
              <a:gd name="T1" fmla="*/ 307 h 308"/>
              <a:gd name="T2" fmla="*/ 26 w 61"/>
              <a:gd name="T3" fmla="*/ 307 h 308"/>
              <a:gd name="T4" fmla="*/ 0 w 61"/>
              <a:gd name="T5" fmla="*/ 282 h 308"/>
              <a:gd name="T6" fmla="*/ 0 w 61"/>
              <a:gd name="T7" fmla="*/ 34 h 308"/>
              <a:gd name="T8" fmla="*/ 26 w 61"/>
              <a:gd name="T9" fmla="*/ 0 h 308"/>
              <a:gd name="T10" fmla="*/ 26 w 61"/>
              <a:gd name="T11" fmla="*/ 0 h 308"/>
              <a:gd name="T12" fmla="*/ 60 w 61"/>
              <a:gd name="T13" fmla="*/ 34 h 308"/>
              <a:gd name="T14" fmla="*/ 60 w 61"/>
              <a:gd name="T15" fmla="*/ 282 h 308"/>
              <a:gd name="T16" fmla="*/ 26 w 61"/>
              <a:gd name="T17" fmla="*/ 307 h 3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" h="308">
                <a:moveTo>
                  <a:pt x="26" y="307"/>
                </a:moveTo>
                <a:lnTo>
                  <a:pt x="26" y="307"/>
                </a:lnTo>
                <a:cubicBezTo>
                  <a:pt x="17" y="307"/>
                  <a:pt x="0" y="290"/>
                  <a:pt x="0" y="282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17"/>
                  <a:pt x="17" y="0"/>
                  <a:pt x="26" y="0"/>
                </a:cubicBezTo>
                <a:lnTo>
                  <a:pt x="26" y="0"/>
                </a:lnTo>
                <a:cubicBezTo>
                  <a:pt x="43" y="0"/>
                  <a:pt x="60" y="17"/>
                  <a:pt x="60" y="34"/>
                </a:cubicBezTo>
                <a:cubicBezTo>
                  <a:pt x="60" y="282"/>
                  <a:pt x="60" y="282"/>
                  <a:pt x="60" y="282"/>
                </a:cubicBezTo>
                <a:cubicBezTo>
                  <a:pt x="60" y="290"/>
                  <a:pt x="43" y="307"/>
                  <a:pt x="26" y="30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2" name="Freeform 470">
            <a:extLst>
              <a:ext uri="{FF2B5EF4-FFF2-40B4-BE49-F238E27FC236}">
                <a16:creationId xmlns:a16="http://schemas.microsoft.com/office/drawing/2014/main" id="{24434A8C-502F-094A-8111-8A918ECDA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316" y="8530851"/>
            <a:ext cx="241444" cy="68983"/>
          </a:xfrm>
          <a:custGeom>
            <a:avLst/>
            <a:gdLst>
              <a:gd name="T0" fmla="*/ 188 w 215"/>
              <a:gd name="T1" fmla="*/ 60 h 61"/>
              <a:gd name="T2" fmla="*/ 188 w 215"/>
              <a:gd name="T3" fmla="*/ 60 h 61"/>
              <a:gd name="T4" fmla="*/ 26 w 215"/>
              <a:gd name="T5" fmla="*/ 60 h 61"/>
              <a:gd name="T6" fmla="*/ 0 w 215"/>
              <a:gd name="T7" fmla="*/ 26 h 61"/>
              <a:gd name="T8" fmla="*/ 26 w 215"/>
              <a:gd name="T9" fmla="*/ 0 h 61"/>
              <a:gd name="T10" fmla="*/ 188 w 215"/>
              <a:gd name="T11" fmla="*/ 0 h 61"/>
              <a:gd name="T12" fmla="*/ 214 w 215"/>
              <a:gd name="T13" fmla="*/ 26 h 61"/>
              <a:gd name="T14" fmla="*/ 188 w 215"/>
              <a:gd name="T15" fmla="*/ 6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5" h="61">
                <a:moveTo>
                  <a:pt x="188" y="60"/>
                </a:moveTo>
                <a:lnTo>
                  <a:pt x="188" y="60"/>
                </a:lnTo>
                <a:cubicBezTo>
                  <a:pt x="26" y="60"/>
                  <a:pt x="26" y="60"/>
                  <a:pt x="26" y="60"/>
                </a:cubicBezTo>
                <a:cubicBezTo>
                  <a:pt x="9" y="60"/>
                  <a:pt x="0" y="43"/>
                  <a:pt x="0" y="26"/>
                </a:cubicBezTo>
                <a:cubicBezTo>
                  <a:pt x="0" y="8"/>
                  <a:pt x="9" y="0"/>
                  <a:pt x="26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205" y="0"/>
                  <a:pt x="214" y="8"/>
                  <a:pt x="214" y="26"/>
                </a:cubicBezTo>
                <a:cubicBezTo>
                  <a:pt x="214" y="43"/>
                  <a:pt x="205" y="60"/>
                  <a:pt x="188" y="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3" name="Freeform 471">
            <a:extLst>
              <a:ext uri="{FF2B5EF4-FFF2-40B4-BE49-F238E27FC236}">
                <a16:creationId xmlns:a16="http://schemas.microsoft.com/office/drawing/2014/main" id="{AC79C4FF-7D32-8447-B7EA-7CE518588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316" y="8624470"/>
            <a:ext cx="241444" cy="59129"/>
          </a:xfrm>
          <a:custGeom>
            <a:avLst/>
            <a:gdLst>
              <a:gd name="T0" fmla="*/ 188 w 215"/>
              <a:gd name="T1" fmla="*/ 51 h 52"/>
              <a:gd name="T2" fmla="*/ 188 w 215"/>
              <a:gd name="T3" fmla="*/ 51 h 52"/>
              <a:gd name="T4" fmla="*/ 26 w 215"/>
              <a:gd name="T5" fmla="*/ 51 h 52"/>
              <a:gd name="T6" fmla="*/ 0 w 215"/>
              <a:gd name="T7" fmla="*/ 25 h 52"/>
              <a:gd name="T8" fmla="*/ 26 w 215"/>
              <a:gd name="T9" fmla="*/ 0 h 52"/>
              <a:gd name="T10" fmla="*/ 188 w 215"/>
              <a:gd name="T11" fmla="*/ 0 h 52"/>
              <a:gd name="T12" fmla="*/ 214 w 215"/>
              <a:gd name="T13" fmla="*/ 25 h 52"/>
              <a:gd name="T14" fmla="*/ 188 w 215"/>
              <a:gd name="T15" fmla="*/ 51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5" h="52">
                <a:moveTo>
                  <a:pt x="188" y="51"/>
                </a:moveTo>
                <a:lnTo>
                  <a:pt x="188" y="51"/>
                </a:lnTo>
                <a:cubicBezTo>
                  <a:pt x="26" y="51"/>
                  <a:pt x="26" y="51"/>
                  <a:pt x="26" y="51"/>
                </a:cubicBezTo>
                <a:cubicBezTo>
                  <a:pt x="9" y="51"/>
                  <a:pt x="0" y="42"/>
                  <a:pt x="0" y="25"/>
                </a:cubicBezTo>
                <a:cubicBezTo>
                  <a:pt x="0" y="8"/>
                  <a:pt x="9" y="0"/>
                  <a:pt x="26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205" y="0"/>
                  <a:pt x="214" y="8"/>
                  <a:pt x="214" y="25"/>
                </a:cubicBezTo>
                <a:cubicBezTo>
                  <a:pt x="214" y="42"/>
                  <a:pt x="205" y="51"/>
                  <a:pt x="188" y="5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4" name="Freeform 472">
            <a:extLst>
              <a:ext uri="{FF2B5EF4-FFF2-40B4-BE49-F238E27FC236}">
                <a16:creationId xmlns:a16="http://schemas.microsoft.com/office/drawing/2014/main" id="{D9953FDB-6821-2042-B4D3-DA9156D77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316" y="8249988"/>
            <a:ext cx="527233" cy="527233"/>
          </a:xfrm>
          <a:custGeom>
            <a:avLst/>
            <a:gdLst>
              <a:gd name="T0" fmla="*/ 34 w 471"/>
              <a:gd name="T1" fmla="*/ 470 h 471"/>
              <a:gd name="T2" fmla="*/ 34 w 471"/>
              <a:gd name="T3" fmla="*/ 470 h 471"/>
              <a:gd name="T4" fmla="*/ 9 w 471"/>
              <a:gd name="T5" fmla="*/ 462 h 471"/>
              <a:gd name="T6" fmla="*/ 9 w 471"/>
              <a:gd name="T7" fmla="*/ 419 h 471"/>
              <a:gd name="T8" fmla="*/ 419 w 471"/>
              <a:gd name="T9" fmla="*/ 9 h 471"/>
              <a:gd name="T10" fmla="*/ 462 w 471"/>
              <a:gd name="T11" fmla="*/ 9 h 471"/>
              <a:gd name="T12" fmla="*/ 462 w 471"/>
              <a:gd name="T13" fmla="*/ 51 h 471"/>
              <a:gd name="T14" fmla="*/ 51 w 471"/>
              <a:gd name="T15" fmla="*/ 462 h 471"/>
              <a:gd name="T16" fmla="*/ 34 w 471"/>
              <a:gd name="T17" fmla="*/ 47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71" h="471">
                <a:moveTo>
                  <a:pt x="34" y="470"/>
                </a:moveTo>
                <a:lnTo>
                  <a:pt x="34" y="470"/>
                </a:lnTo>
                <a:cubicBezTo>
                  <a:pt x="26" y="470"/>
                  <a:pt x="17" y="462"/>
                  <a:pt x="9" y="462"/>
                </a:cubicBezTo>
                <a:cubicBezTo>
                  <a:pt x="0" y="445"/>
                  <a:pt x="0" y="427"/>
                  <a:pt x="9" y="419"/>
                </a:cubicBezTo>
                <a:cubicBezTo>
                  <a:pt x="419" y="9"/>
                  <a:pt x="419" y="9"/>
                  <a:pt x="419" y="9"/>
                </a:cubicBezTo>
                <a:cubicBezTo>
                  <a:pt x="427" y="0"/>
                  <a:pt x="444" y="0"/>
                  <a:pt x="462" y="9"/>
                </a:cubicBezTo>
                <a:cubicBezTo>
                  <a:pt x="470" y="26"/>
                  <a:pt x="470" y="43"/>
                  <a:pt x="462" y="51"/>
                </a:cubicBezTo>
                <a:cubicBezTo>
                  <a:pt x="51" y="462"/>
                  <a:pt x="51" y="462"/>
                  <a:pt x="51" y="462"/>
                </a:cubicBezTo>
                <a:cubicBezTo>
                  <a:pt x="43" y="462"/>
                  <a:pt x="43" y="470"/>
                  <a:pt x="34" y="47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5" name="Freeform 473">
            <a:extLst>
              <a:ext uri="{FF2B5EF4-FFF2-40B4-BE49-F238E27FC236}">
                <a16:creationId xmlns:a16="http://schemas.microsoft.com/office/drawing/2014/main" id="{084BE7B7-DFFE-CF45-8CB7-81440106C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536" y="8245062"/>
            <a:ext cx="202022" cy="202022"/>
          </a:xfrm>
          <a:custGeom>
            <a:avLst/>
            <a:gdLst>
              <a:gd name="T0" fmla="*/ 94 w 181"/>
              <a:gd name="T1" fmla="*/ 42 h 180"/>
              <a:gd name="T2" fmla="*/ 94 w 181"/>
              <a:gd name="T3" fmla="*/ 42 h 180"/>
              <a:gd name="T4" fmla="*/ 146 w 181"/>
              <a:gd name="T5" fmla="*/ 93 h 180"/>
              <a:gd name="T6" fmla="*/ 94 w 181"/>
              <a:gd name="T7" fmla="*/ 145 h 180"/>
              <a:gd name="T8" fmla="*/ 43 w 181"/>
              <a:gd name="T9" fmla="*/ 93 h 180"/>
              <a:gd name="T10" fmla="*/ 94 w 181"/>
              <a:gd name="T11" fmla="*/ 42 h 180"/>
              <a:gd name="T12" fmla="*/ 94 w 181"/>
              <a:gd name="T13" fmla="*/ 0 h 180"/>
              <a:gd name="T14" fmla="*/ 94 w 181"/>
              <a:gd name="T15" fmla="*/ 0 h 180"/>
              <a:gd name="T16" fmla="*/ 0 w 181"/>
              <a:gd name="T17" fmla="*/ 93 h 180"/>
              <a:gd name="T18" fmla="*/ 94 w 181"/>
              <a:gd name="T19" fmla="*/ 179 h 180"/>
              <a:gd name="T20" fmla="*/ 180 w 181"/>
              <a:gd name="T21" fmla="*/ 93 h 180"/>
              <a:gd name="T22" fmla="*/ 94 w 181"/>
              <a:gd name="T23" fmla="*/ 0 h 180"/>
              <a:gd name="T24" fmla="*/ 94 w 181"/>
              <a:gd name="T25" fmla="*/ 42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1" h="180">
                <a:moveTo>
                  <a:pt x="94" y="42"/>
                </a:moveTo>
                <a:lnTo>
                  <a:pt x="94" y="42"/>
                </a:lnTo>
                <a:cubicBezTo>
                  <a:pt x="120" y="42"/>
                  <a:pt x="146" y="59"/>
                  <a:pt x="146" y="93"/>
                </a:cubicBezTo>
                <a:cubicBezTo>
                  <a:pt x="146" y="119"/>
                  <a:pt x="120" y="145"/>
                  <a:pt x="94" y="145"/>
                </a:cubicBezTo>
                <a:cubicBezTo>
                  <a:pt x="69" y="145"/>
                  <a:pt x="43" y="119"/>
                  <a:pt x="43" y="93"/>
                </a:cubicBezTo>
                <a:cubicBezTo>
                  <a:pt x="43" y="59"/>
                  <a:pt x="69" y="42"/>
                  <a:pt x="94" y="42"/>
                </a:cubicBezTo>
                <a:lnTo>
                  <a:pt x="94" y="0"/>
                </a:lnTo>
                <a:lnTo>
                  <a:pt x="94" y="0"/>
                </a:lnTo>
                <a:cubicBezTo>
                  <a:pt x="43" y="0"/>
                  <a:pt x="0" y="42"/>
                  <a:pt x="0" y="93"/>
                </a:cubicBezTo>
                <a:cubicBezTo>
                  <a:pt x="0" y="145"/>
                  <a:pt x="43" y="179"/>
                  <a:pt x="94" y="179"/>
                </a:cubicBezTo>
                <a:cubicBezTo>
                  <a:pt x="146" y="179"/>
                  <a:pt x="180" y="145"/>
                  <a:pt x="180" y="93"/>
                </a:cubicBezTo>
                <a:cubicBezTo>
                  <a:pt x="180" y="42"/>
                  <a:pt x="146" y="0"/>
                  <a:pt x="94" y="0"/>
                </a:cubicBezTo>
                <a:lnTo>
                  <a:pt x="94" y="42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6" name="Freeform 474">
            <a:extLst>
              <a:ext uri="{FF2B5EF4-FFF2-40B4-BE49-F238E27FC236}">
                <a16:creationId xmlns:a16="http://schemas.microsoft.com/office/drawing/2014/main" id="{86D9C55A-674E-BB45-92F4-C06C4265F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453" y="8585051"/>
            <a:ext cx="202022" cy="202025"/>
          </a:xfrm>
          <a:custGeom>
            <a:avLst/>
            <a:gdLst>
              <a:gd name="T0" fmla="*/ 94 w 181"/>
              <a:gd name="T1" fmla="*/ 43 h 181"/>
              <a:gd name="T2" fmla="*/ 94 w 181"/>
              <a:gd name="T3" fmla="*/ 43 h 181"/>
              <a:gd name="T4" fmla="*/ 145 w 181"/>
              <a:gd name="T5" fmla="*/ 86 h 181"/>
              <a:gd name="T6" fmla="*/ 94 w 181"/>
              <a:gd name="T7" fmla="*/ 137 h 181"/>
              <a:gd name="T8" fmla="*/ 43 w 181"/>
              <a:gd name="T9" fmla="*/ 86 h 181"/>
              <a:gd name="T10" fmla="*/ 94 w 181"/>
              <a:gd name="T11" fmla="*/ 43 h 181"/>
              <a:gd name="T12" fmla="*/ 94 w 181"/>
              <a:gd name="T13" fmla="*/ 0 h 181"/>
              <a:gd name="T14" fmla="*/ 94 w 181"/>
              <a:gd name="T15" fmla="*/ 0 h 181"/>
              <a:gd name="T16" fmla="*/ 0 w 181"/>
              <a:gd name="T17" fmla="*/ 86 h 181"/>
              <a:gd name="T18" fmla="*/ 94 w 181"/>
              <a:gd name="T19" fmla="*/ 180 h 181"/>
              <a:gd name="T20" fmla="*/ 180 w 181"/>
              <a:gd name="T21" fmla="*/ 86 h 181"/>
              <a:gd name="T22" fmla="*/ 94 w 181"/>
              <a:gd name="T23" fmla="*/ 0 h 181"/>
              <a:gd name="T24" fmla="*/ 94 w 181"/>
              <a:gd name="T25" fmla="*/ 43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81" h="181">
                <a:moveTo>
                  <a:pt x="94" y="43"/>
                </a:moveTo>
                <a:lnTo>
                  <a:pt x="94" y="43"/>
                </a:lnTo>
                <a:cubicBezTo>
                  <a:pt x="120" y="43"/>
                  <a:pt x="145" y="60"/>
                  <a:pt x="145" y="86"/>
                </a:cubicBezTo>
                <a:cubicBezTo>
                  <a:pt x="145" y="120"/>
                  <a:pt x="120" y="137"/>
                  <a:pt x="94" y="137"/>
                </a:cubicBezTo>
                <a:cubicBezTo>
                  <a:pt x="60" y="137"/>
                  <a:pt x="43" y="120"/>
                  <a:pt x="43" y="86"/>
                </a:cubicBezTo>
                <a:cubicBezTo>
                  <a:pt x="43" y="60"/>
                  <a:pt x="60" y="43"/>
                  <a:pt x="94" y="43"/>
                </a:cubicBezTo>
                <a:lnTo>
                  <a:pt x="94" y="0"/>
                </a:lnTo>
                <a:lnTo>
                  <a:pt x="94" y="0"/>
                </a:lnTo>
                <a:cubicBezTo>
                  <a:pt x="43" y="0"/>
                  <a:pt x="0" y="43"/>
                  <a:pt x="0" y="86"/>
                </a:cubicBezTo>
                <a:cubicBezTo>
                  <a:pt x="0" y="137"/>
                  <a:pt x="43" y="180"/>
                  <a:pt x="94" y="180"/>
                </a:cubicBezTo>
                <a:cubicBezTo>
                  <a:pt x="137" y="180"/>
                  <a:pt x="180" y="137"/>
                  <a:pt x="180" y="86"/>
                </a:cubicBezTo>
                <a:cubicBezTo>
                  <a:pt x="180" y="43"/>
                  <a:pt x="137" y="0"/>
                  <a:pt x="94" y="0"/>
                </a:cubicBezTo>
                <a:lnTo>
                  <a:pt x="94" y="43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7" name="Freeform 475">
            <a:extLst>
              <a:ext uri="{FF2B5EF4-FFF2-40B4-BE49-F238E27FC236}">
                <a16:creationId xmlns:a16="http://schemas.microsoft.com/office/drawing/2014/main" id="{420B5FCC-24F5-8644-98D5-04A786409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9946" y="10610211"/>
            <a:ext cx="729254" cy="729254"/>
          </a:xfrm>
          <a:custGeom>
            <a:avLst/>
            <a:gdLst>
              <a:gd name="T0" fmla="*/ 325 w 651"/>
              <a:gd name="T1" fmla="*/ 650 h 651"/>
              <a:gd name="T2" fmla="*/ 325 w 651"/>
              <a:gd name="T3" fmla="*/ 650 h 651"/>
              <a:gd name="T4" fmla="*/ 103 w 651"/>
              <a:gd name="T5" fmla="*/ 556 h 651"/>
              <a:gd name="T6" fmla="*/ 0 w 651"/>
              <a:gd name="T7" fmla="*/ 325 h 651"/>
              <a:gd name="T8" fmla="*/ 103 w 651"/>
              <a:gd name="T9" fmla="*/ 94 h 651"/>
              <a:gd name="T10" fmla="*/ 325 w 651"/>
              <a:gd name="T11" fmla="*/ 0 h 651"/>
              <a:gd name="T12" fmla="*/ 556 w 651"/>
              <a:gd name="T13" fmla="*/ 94 h 651"/>
              <a:gd name="T14" fmla="*/ 650 w 651"/>
              <a:gd name="T15" fmla="*/ 325 h 651"/>
              <a:gd name="T16" fmla="*/ 556 w 651"/>
              <a:gd name="T17" fmla="*/ 556 h 651"/>
              <a:gd name="T18" fmla="*/ 325 w 651"/>
              <a:gd name="T19" fmla="*/ 650 h 651"/>
              <a:gd name="T20" fmla="*/ 325 w 651"/>
              <a:gd name="T21" fmla="*/ 43 h 651"/>
              <a:gd name="T22" fmla="*/ 325 w 651"/>
              <a:gd name="T23" fmla="*/ 43 h 651"/>
              <a:gd name="T24" fmla="*/ 43 w 651"/>
              <a:gd name="T25" fmla="*/ 325 h 651"/>
              <a:gd name="T26" fmla="*/ 325 w 651"/>
              <a:gd name="T27" fmla="*/ 607 h 651"/>
              <a:gd name="T28" fmla="*/ 616 w 651"/>
              <a:gd name="T29" fmla="*/ 325 h 651"/>
              <a:gd name="T30" fmla="*/ 325 w 651"/>
              <a:gd name="T31" fmla="*/ 43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51" h="651">
                <a:moveTo>
                  <a:pt x="325" y="650"/>
                </a:moveTo>
                <a:lnTo>
                  <a:pt x="325" y="650"/>
                </a:lnTo>
                <a:cubicBezTo>
                  <a:pt x="239" y="650"/>
                  <a:pt x="162" y="616"/>
                  <a:pt x="103" y="556"/>
                </a:cubicBezTo>
                <a:cubicBezTo>
                  <a:pt x="34" y="496"/>
                  <a:pt x="0" y="411"/>
                  <a:pt x="0" y="325"/>
                </a:cubicBezTo>
                <a:cubicBezTo>
                  <a:pt x="0" y="240"/>
                  <a:pt x="34" y="154"/>
                  <a:pt x="103" y="94"/>
                </a:cubicBezTo>
                <a:cubicBezTo>
                  <a:pt x="162" y="35"/>
                  <a:pt x="239" y="0"/>
                  <a:pt x="325" y="0"/>
                </a:cubicBezTo>
                <a:cubicBezTo>
                  <a:pt x="419" y="0"/>
                  <a:pt x="496" y="35"/>
                  <a:pt x="556" y="94"/>
                </a:cubicBezTo>
                <a:cubicBezTo>
                  <a:pt x="624" y="154"/>
                  <a:pt x="650" y="240"/>
                  <a:pt x="650" y="325"/>
                </a:cubicBezTo>
                <a:cubicBezTo>
                  <a:pt x="650" y="411"/>
                  <a:pt x="624" y="496"/>
                  <a:pt x="556" y="556"/>
                </a:cubicBezTo>
                <a:cubicBezTo>
                  <a:pt x="496" y="616"/>
                  <a:pt x="419" y="650"/>
                  <a:pt x="325" y="650"/>
                </a:cubicBezTo>
                <a:close/>
                <a:moveTo>
                  <a:pt x="325" y="43"/>
                </a:moveTo>
                <a:lnTo>
                  <a:pt x="325" y="43"/>
                </a:lnTo>
                <a:cubicBezTo>
                  <a:pt x="171" y="43"/>
                  <a:pt x="43" y="171"/>
                  <a:pt x="43" y="325"/>
                </a:cubicBezTo>
                <a:cubicBezTo>
                  <a:pt x="43" y="479"/>
                  <a:pt x="171" y="607"/>
                  <a:pt x="325" y="607"/>
                </a:cubicBezTo>
                <a:cubicBezTo>
                  <a:pt x="487" y="607"/>
                  <a:pt x="616" y="479"/>
                  <a:pt x="616" y="325"/>
                </a:cubicBezTo>
                <a:cubicBezTo>
                  <a:pt x="616" y="171"/>
                  <a:pt x="487" y="43"/>
                  <a:pt x="325" y="4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8" name="Freeform 476">
            <a:extLst>
              <a:ext uri="{FF2B5EF4-FFF2-40B4-BE49-F238E27FC236}">
                <a16:creationId xmlns:a16="http://schemas.microsoft.com/office/drawing/2014/main" id="{D64D49BE-76AA-7F41-BCF0-1EE71879A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3713" y="10698904"/>
            <a:ext cx="566649" cy="556794"/>
          </a:xfrm>
          <a:custGeom>
            <a:avLst/>
            <a:gdLst>
              <a:gd name="T0" fmla="*/ 248 w 505"/>
              <a:gd name="T1" fmla="*/ 496 h 497"/>
              <a:gd name="T2" fmla="*/ 248 w 505"/>
              <a:gd name="T3" fmla="*/ 496 h 497"/>
              <a:gd name="T4" fmla="*/ 0 w 505"/>
              <a:gd name="T5" fmla="*/ 248 h 497"/>
              <a:gd name="T6" fmla="*/ 248 w 505"/>
              <a:gd name="T7" fmla="*/ 0 h 497"/>
              <a:gd name="T8" fmla="*/ 504 w 505"/>
              <a:gd name="T9" fmla="*/ 248 h 497"/>
              <a:gd name="T10" fmla="*/ 248 w 505"/>
              <a:gd name="T11" fmla="*/ 496 h 497"/>
              <a:gd name="T12" fmla="*/ 248 w 505"/>
              <a:gd name="T13" fmla="*/ 43 h 497"/>
              <a:gd name="T14" fmla="*/ 248 w 505"/>
              <a:gd name="T15" fmla="*/ 43 h 497"/>
              <a:gd name="T16" fmla="*/ 43 w 505"/>
              <a:gd name="T17" fmla="*/ 248 h 497"/>
              <a:gd name="T18" fmla="*/ 248 w 505"/>
              <a:gd name="T19" fmla="*/ 462 h 497"/>
              <a:gd name="T20" fmla="*/ 461 w 505"/>
              <a:gd name="T21" fmla="*/ 248 h 497"/>
              <a:gd name="T22" fmla="*/ 248 w 505"/>
              <a:gd name="T23" fmla="*/ 43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05" h="497">
                <a:moveTo>
                  <a:pt x="248" y="496"/>
                </a:moveTo>
                <a:lnTo>
                  <a:pt x="248" y="496"/>
                </a:lnTo>
                <a:cubicBezTo>
                  <a:pt x="111" y="496"/>
                  <a:pt x="0" y="385"/>
                  <a:pt x="0" y="248"/>
                </a:cubicBezTo>
                <a:cubicBezTo>
                  <a:pt x="0" y="111"/>
                  <a:pt x="111" y="0"/>
                  <a:pt x="248" y="0"/>
                </a:cubicBezTo>
                <a:cubicBezTo>
                  <a:pt x="393" y="0"/>
                  <a:pt x="504" y="111"/>
                  <a:pt x="504" y="248"/>
                </a:cubicBezTo>
                <a:cubicBezTo>
                  <a:pt x="504" y="385"/>
                  <a:pt x="393" y="496"/>
                  <a:pt x="248" y="496"/>
                </a:cubicBezTo>
                <a:close/>
                <a:moveTo>
                  <a:pt x="248" y="43"/>
                </a:moveTo>
                <a:lnTo>
                  <a:pt x="248" y="43"/>
                </a:lnTo>
                <a:cubicBezTo>
                  <a:pt x="137" y="43"/>
                  <a:pt x="43" y="137"/>
                  <a:pt x="43" y="248"/>
                </a:cubicBezTo>
                <a:cubicBezTo>
                  <a:pt x="43" y="368"/>
                  <a:pt x="137" y="462"/>
                  <a:pt x="248" y="462"/>
                </a:cubicBezTo>
                <a:cubicBezTo>
                  <a:pt x="368" y="462"/>
                  <a:pt x="461" y="368"/>
                  <a:pt x="461" y="248"/>
                </a:cubicBezTo>
                <a:cubicBezTo>
                  <a:pt x="461" y="137"/>
                  <a:pt x="368" y="43"/>
                  <a:pt x="248" y="4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49" name="Freeform 477">
            <a:extLst>
              <a:ext uri="{FF2B5EF4-FFF2-40B4-BE49-F238E27FC236}">
                <a16:creationId xmlns:a16="http://schemas.microsoft.com/office/drawing/2014/main" id="{87E9D611-038E-A940-B151-CABD14017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5735" y="10831942"/>
            <a:ext cx="162606" cy="275934"/>
          </a:xfrm>
          <a:custGeom>
            <a:avLst/>
            <a:gdLst>
              <a:gd name="T0" fmla="*/ 69 w 147"/>
              <a:gd name="T1" fmla="*/ 248 h 249"/>
              <a:gd name="T2" fmla="*/ 69 w 147"/>
              <a:gd name="T3" fmla="*/ 248 h 249"/>
              <a:gd name="T4" fmla="*/ 9 w 147"/>
              <a:gd name="T5" fmla="*/ 231 h 249"/>
              <a:gd name="T6" fmla="*/ 0 w 147"/>
              <a:gd name="T7" fmla="*/ 214 h 249"/>
              <a:gd name="T8" fmla="*/ 18 w 147"/>
              <a:gd name="T9" fmla="*/ 205 h 249"/>
              <a:gd name="T10" fmla="*/ 103 w 147"/>
              <a:gd name="T11" fmla="*/ 205 h 249"/>
              <a:gd name="T12" fmla="*/ 120 w 147"/>
              <a:gd name="T13" fmla="*/ 179 h 249"/>
              <a:gd name="T14" fmla="*/ 69 w 147"/>
              <a:gd name="T15" fmla="*/ 136 h 249"/>
              <a:gd name="T16" fmla="*/ 26 w 147"/>
              <a:gd name="T17" fmla="*/ 119 h 249"/>
              <a:gd name="T18" fmla="*/ 0 w 147"/>
              <a:gd name="T19" fmla="*/ 77 h 249"/>
              <a:gd name="T20" fmla="*/ 26 w 147"/>
              <a:gd name="T21" fmla="*/ 25 h 249"/>
              <a:gd name="T22" fmla="*/ 137 w 147"/>
              <a:gd name="T23" fmla="*/ 17 h 249"/>
              <a:gd name="T24" fmla="*/ 146 w 147"/>
              <a:gd name="T25" fmla="*/ 43 h 249"/>
              <a:gd name="T26" fmla="*/ 120 w 147"/>
              <a:gd name="T27" fmla="*/ 43 h 249"/>
              <a:gd name="T28" fmla="*/ 43 w 147"/>
              <a:gd name="T29" fmla="*/ 43 h 249"/>
              <a:gd name="T30" fmla="*/ 26 w 147"/>
              <a:gd name="T31" fmla="*/ 77 h 249"/>
              <a:gd name="T32" fmla="*/ 77 w 147"/>
              <a:gd name="T33" fmla="*/ 111 h 249"/>
              <a:gd name="T34" fmla="*/ 120 w 147"/>
              <a:gd name="T35" fmla="*/ 136 h 249"/>
              <a:gd name="T36" fmla="*/ 146 w 147"/>
              <a:gd name="T37" fmla="*/ 179 h 249"/>
              <a:gd name="T38" fmla="*/ 120 w 147"/>
              <a:gd name="T39" fmla="*/ 231 h 249"/>
              <a:gd name="T40" fmla="*/ 69 w 147"/>
              <a:gd name="T41" fmla="*/ 248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47" h="249">
                <a:moveTo>
                  <a:pt x="69" y="248"/>
                </a:moveTo>
                <a:lnTo>
                  <a:pt x="69" y="248"/>
                </a:lnTo>
                <a:cubicBezTo>
                  <a:pt x="52" y="248"/>
                  <a:pt x="26" y="239"/>
                  <a:pt x="9" y="231"/>
                </a:cubicBezTo>
                <a:cubicBezTo>
                  <a:pt x="0" y="231"/>
                  <a:pt x="0" y="222"/>
                  <a:pt x="0" y="214"/>
                </a:cubicBezTo>
                <a:cubicBezTo>
                  <a:pt x="0" y="205"/>
                  <a:pt x="9" y="205"/>
                  <a:pt x="18" y="205"/>
                </a:cubicBezTo>
                <a:cubicBezTo>
                  <a:pt x="52" y="222"/>
                  <a:pt x="86" y="222"/>
                  <a:pt x="103" y="205"/>
                </a:cubicBezTo>
                <a:cubicBezTo>
                  <a:pt x="111" y="205"/>
                  <a:pt x="120" y="188"/>
                  <a:pt x="120" y="179"/>
                </a:cubicBezTo>
                <a:cubicBezTo>
                  <a:pt x="120" y="162"/>
                  <a:pt x="86" y="154"/>
                  <a:pt x="69" y="136"/>
                </a:cubicBezTo>
                <a:cubicBezTo>
                  <a:pt x="52" y="136"/>
                  <a:pt x="35" y="128"/>
                  <a:pt x="26" y="119"/>
                </a:cubicBezTo>
                <a:cubicBezTo>
                  <a:pt x="9" y="102"/>
                  <a:pt x="0" y="94"/>
                  <a:pt x="0" y="77"/>
                </a:cubicBezTo>
                <a:cubicBezTo>
                  <a:pt x="0" y="51"/>
                  <a:pt x="9" y="34"/>
                  <a:pt x="26" y="25"/>
                </a:cubicBezTo>
                <a:cubicBezTo>
                  <a:pt x="52" y="0"/>
                  <a:pt x="95" y="0"/>
                  <a:pt x="137" y="17"/>
                </a:cubicBezTo>
                <a:cubicBezTo>
                  <a:pt x="146" y="25"/>
                  <a:pt x="146" y="34"/>
                  <a:pt x="146" y="43"/>
                </a:cubicBezTo>
                <a:cubicBezTo>
                  <a:pt x="137" y="43"/>
                  <a:pt x="129" y="51"/>
                  <a:pt x="120" y="43"/>
                </a:cubicBezTo>
                <a:cubicBezTo>
                  <a:pt x="95" y="34"/>
                  <a:pt x="60" y="34"/>
                  <a:pt x="43" y="43"/>
                </a:cubicBezTo>
                <a:cubicBezTo>
                  <a:pt x="35" y="51"/>
                  <a:pt x="26" y="60"/>
                  <a:pt x="26" y="77"/>
                </a:cubicBezTo>
                <a:cubicBezTo>
                  <a:pt x="26" y="85"/>
                  <a:pt x="60" y="102"/>
                  <a:pt x="77" y="111"/>
                </a:cubicBezTo>
                <a:cubicBezTo>
                  <a:pt x="95" y="119"/>
                  <a:pt x="111" y="128"/>
                  <a:pt x="120" y="136"/>
                </a:cubicBezTo>
                <a:cubicBezTo>
                  <a:pt x="137" y="154"/>
                  <a:pt x="146" y="162"/>
                  <a:pt x="146" y="179"/>
                </a:cubicBezTo>
                <a:cubicBezTo>
                  <a:pt x="146" y="205"/>
                  <a:pt x="137" y="222"/>
                  <a:pt x="120" y="231"/>
                </a:cubicBezTo>
                <a:cubicBezTo>
                  <a:pt x="103" y="239"/>
                  <a:pt x="86" y="248"/>
                  <a:pt x="69" y="2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0" name="Freeform 478">
            <a:extLst>
              <a:ext uri="{FF2B5EF4-FFF2-40B4-BE49-F238E27FC236}">
                <a16:creationId xmlns:a16="http://schemas.microsoft.com/office/drawing/2014/main" id="{47A00385-D906-5643-A7F1-40EA65F4D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9792" y="10772813"/>
            <a:ext cx="29564" cy="59129"/>
          </a:xfrm>
          <a:custGeom>
            <a:avLst/>
            <a:gdLst>
              <a:gd name="T0" fmla="*/ 9 w 27"/>
              <a:gd name="T1" fmla="*/ 51 h 52"/>
              <a:gd name="T2" fmla="*/ 9 w 27"/>
              <a:gd name="T3" fmla="*/ 51 h 52"/>
              <a:gd name="T4" fmla="*/ 0 w 27"/>
              <a:gd name="T5" fmla="*/ 34 h 52"/>
              <a:gd name="T6" fmla="*/ 0 w 27"/>
              <a:gd name="T7" fmla="*/ 17 h 52"/>
              <a:gd name="T8" fmla="*/ 9 w 27"/>
              <a:gd name="T9" fmla="*/ 0 h 52"/>
              <a:gd name="T10" fmla="*/ 26 w 27"/>
              <a:gd name="T11" fmla="*/ 17 h 52"/>
              <a:gd name="T12" fmla="*/ 26 w 27"/>
              <a:gd name="T13" fmla="*/ 34 h 52"/>
              <a:gd name="T14" fmla="*/ 9 w 27"/>
              <a:gd name="T15" fmla="*/ 51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52">
                <a:moveTo>
                  <a:pt x="9" y="51"/>
                </a:moveTo>
                <a:lnTo>
                  <a:pt x="9" y="51"/>
                </a:lnTo>
                <a:cubicBezTo>
                  <a:pt x="0" y="51"/>
                  <a:pt x="0" y="42"/>
                  <a:pt x="0" y="34"/>
                </a:cubicBezTo>
                <a:cubicBezTo>
                  <a:pt x="0" y="17"/>
                  <a:pt x="0" y="17"/>
                  <a:pt x="0" y="17"/>
                </a:cubicBezTo>
                <a:cubicBezTo>
                  <a:pt x="0" y="8"/>
                  <a:pt x="0" y="0"/>
                  <a:pt x="9" y="0"/>
                </a:cubicBezTo>
                <a:cubicBezTo>
                  <a:pt x="17" y="0"/>
                  <a:pt x="26" y="8"/>
                  <a:pt x="26" y="17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42"/>
                  <a:pt x="17" y="51"/>
                  <a:pt x="9" y="5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1" name="Freeform 479">
            <a:extLst>
              <a:ext uri="{FF2B5EF4-FFF2-40B4-BE49-F238E27FC236}">
                <a16:creationId xmlns:a16="http://schemas.microsoft.com/office/drawing/2014/main" id="{70EC9AAC-F823-5A4A-9120-CB33B580F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9792" y="11117731"/>
            <a:ext cx="29564" cy="59129"/>
          </a:xfrm>
          <a:custGeom>
            <a:avLst/>
            <a:gdLst>
              <a:gd name="T0" fmla="*/ 9 w 27"/>
              <a:gd name="T1" fmla="*/ 51 h 52"/>
              <a:gd name="T2" fmla="*/ 9 w 27"/>
              <a:gd name="T3" fmla="*/ 51 h 52"/>
              <a:gd name="T4" fmla="*/ 0 w 27"/>
              <a:gd name="T5" fmla="*/ 34 h 52"/>
              <a:gd name="T6" fmla="*/ 0 w 27"/>
              <a:gd name="T7" fmla="*/ 9 h 52"/>
              <a:gd name="T8" fmla="*/ 9 w 27"/>
              <a:gd name="T9" fmla="*/ 0 h 52"/>
              <a:gd name="T10" fmla="*/ 26 w 27"/>
              <a:gd name="T11" fmla="*/ 9 h 52"/>
              <a:gd name="T12" fmla="*/ 26 w 27"/>
              <a:gd name="T13" fmla="*/ 34 h 52"/>
              <a:gd name="T14" fmla="*/ 9 w 27"/>
              <a:gd name="T15" fmla="*/ 51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52">
                <a:moveTo>
                  <a:pt x="9" y="51"/>
                </a:moveTo>
                <a:lnTo>
                  <a:pt x="9" y="51"/>
                </a:lnTo>
                <a:cubicBezTo>
                  <a:pt x="0" y="51"/>
                  <a:pt x="0" y="43"/>
                  <a:pt x="0" y="34"/>
                </a:cubicBezTo>
                <a:cubicBezTo>
                  <a:pt x="0" y="9"/>
                  <a:pt x="0" y="9"/>
                  <a:pt x="0" y="9"/>
                </a:cubicBezTo>
                <a:cubicBezTo>
                  <a:pt x="0" y="0"/>
                  <a:pt x="0" y="0"/>
                  <a:pt x="9" y="0"/>
                </a:cubicBezTo>
                <a:cubicBezTo>
                  <a:pt x="17" y="0"/>
                  <a:pt x="26" y="0"/>
                  <a:pt x="26" y="9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43"/>
                  <a:pt x="17" y="51"/>
                  <a:pt x="9" y="5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2" name="Freeform 480">
            <a:extLst>
              <a:ext uri="{FF2B5EF4-FFF2-40B4-BE49-F238E27FC236}">
                <a16:creationId xmlns:a16="http://schemas.microsoft.com/office/drawing/2014/main" id="{211F4F50-98B7-1A4B-897E-054B674EB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3543" y="8225353"/>
            <a:ext cx="803167" cy="610997"/>
          </a:xfrm>
          <a:custGeom>
            <a:avLst/>
            <a:gdLst>
              <a:gd name="T0" fmla="*/ 675 w 719"/>
              <a:gd name="T1" fmla="*/ 547 h 548"/>
              <a:gd name="T2" fmla="*/ 675 w 719"/>
              <a:gd name="T3" fmla="*/ 547 h 548"/>
              <a:gd name="T4" fmla="*/ 51 w 719"/>
              <a:gd name="T5" fmla="*/ 547 h 548"/>
              <a:gd name="T6" fmla="*/ 0 w 719"/>
              <a:gd name="T7" fmla="*/ 496 h 548"/>
              <a:gd name="T8" fmla="*/ 0 w 719"/>
              <a:gd name="T9" fmla="*/ 52 h 548"/>
              <a:gd name="T10" fmla="*/ 51 w 719"/>
              <a:gd name="T11" fmla="*/ 0 h 548"/>
              <a:gd name="T12" fmla="*/ 675 w 719"/>
              <a:gd name="T13" fmla="*/ 0 h 548"/>
              <a:gd name="T14" fmla="*/ 718 w 719"/>
              <a:gd name="T15" fmla="*/ 52 h 548"/>
              <a:gd name="T16" fmla="*/ 718 w 719"/>
              <a:gd name="T17" fmla="*/ 496 h 548"/>
              <a:gd name="T18" fmla="*/ 675 w 719"/>
              <a:gd name="T19" fmla="*/ 547 h 548"/>
              <a:gd name="T20" fmla="*/ 51 w 719"/>
              <a:gd name="T21" fmla="*/ 35 h 548"/>
              <a:gd name="T22" fmla="*/ 51 w 719"/>
              <a:gd name="T23" fmla="*/ 35 h 548"/>
              <a:gd name="T24" fmla="*/ 34 w 719"/>
              <a:gd name="T25" fmla="*/ 52 h 548"/>
              <a:gd name="T26" fmla="*/ 34 w 719"/>
              <a:gd name="T27" fmla="*/ 496 h 548"/>
              <a:gd name="T28" fmla="*/ 51 w 719"/>
              <a:gd name="T29" fmla="*/ 513 h 548"/>
              <a:gd name="T30" fmla="*/ 675 w 719"/>
              <a:gd name="T31" fmla="*/ 513 h 548"/>
              <a:gd name="T32" fmla="*/ 692 w 719"/>
              <a:gd name="T33" fmla="*/ 496 h 548"/>
              <a:gd name="T34" fmla="*/ 692 w 719"/>
              <a:gd name="T35" fmla="*/ 52 h 548"/>
              <a:gd name="T36" fmla="*/ 675 w 719"/>
              <a:gd name="T37" fmla="*/ 35 h 548"/>
              <a:gd name="T38" fmla="*/ 51 w 719"/>
              <a:gd name="T39" fmla="*/ 35 h 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719" h="548">
                <a:moveTo>
                  <a:pt x="675" y="547"/>
                </a:moveTo>
                <a:lnTo>
                  <a:pt x="675" y="547"/>
                </a:lnTo>
                <a:cubicBezTo>
                  <a:pt x="51" y="547"/>
                  <a:pt x="51" y="547"/>
                  <a:pt x="51" y="547"/>
                </a:cubicBezTo>
                <a:cubicBezTo>
                  <a:pt x="26" y="547"/>
                  <a:pt x="0" y="522"/>
                  <a:pt x="0" y="496"/>
                </a:cubicBezTo>
                <a:cubicBezTo>
                  <a:pt x="0" y="52"/>
                  <a:pt x="0" y="52"/>
                  <a:pt x="0" y="52"/>
                </a:cubicBezTo>
                <a:cubicBezTo>
                  <a:pt x="0" y="26"/>
                  <a:pt x="26" y="0"/>
                  <a:pt x="51" y="0"/>
                </a:cubicBezTo>
                <a:cubicBezTo>
                  <a:pt x="675" y="0"/>
                  <a:pt x="675" y="0"/>
                  <a:pt x="675" y="0"/>
                </a:cubicBezTo>
                <a:cubicBezTo>
                  <a:pt x="701" y="0"/>
                  <a:pt x="718" y="26"/>
                  <a:pt x="718" y="52"/>
                </a:cubicBezTo>
                <a:cubicBezTo>
                  <a:pt x="718" y="496"/>
                  <a:pt x="718" y="496"/>
                  <a:pt x="718" y="496"/>
                </a:cubicBezTo>
                <a:cubicBezTo>
                  <a:pt x="718" y="522"/>
                  <a:pt x="701" y="547"/>
                  <a:pt x="675" y="547"/>
                </a:cubicBezTo>
                <a:close/>
                <a:moveTo>
                  <a:pt x="51" y="35"/>
                </a:moveTo>
                <a:lnTo>
                  <a:pt x="51" y="35"/>
                </a:lnTo>
                <a:cubicBezTo>
                  <a:pt x="43" y="35"/>
                  <a:pt x="34" y="43"/>
                  <a:pt x="34" y="52"/>
                </a:cubicBezTo>
                <a:cubicBezTo>
                  <a:pt x="34" y="496"/>
                  <a:pt x="34" y="496"/>
                  <a:pt x="34" y="496"/>
                </a:cubicBezTo>
                <a:cubicBezTo>
                  <a:pt x="34" y="505"/>
                  <a:pt x="43" y="513"/>
                  <a:pt x="51" y="513"/>
                </a:cubicBezTo>
                <a:cubicBezTo>
                  <a:pt x="675" y="513"/>
                  <a:pt x="675" y="513"/>
                  <a:pt x="675" y="513"/>
                </a:cubicBezTo>
                <a:cubicBezTo>
                  <a:pt x="684" y="513"/>
                  <a:pt x="692" y="505"/>
                  <a:pt x="692" y="496"/>
                </a:cubicBezTo>
                <a:cubicBezTo>
                  <a:pt x="692" y="52"/>
                  <a:pt x="692" y="52"/>
                  <a:pt x="692" y="52"/>
                </a:cubicBezTo>
                <a:cubicBezTo>
                  <a:pt x="692" y="43"/>
                  <a:pt x="684" y="35"/>
                  <a:pt x="675" y="35"/>
                </a:cubicBezTo>
                <a:lnTo>
                  <a:pt x="51" y="3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3" name="Freeform 481">
            <a:extLst>
              <a:ext uri="{FF2B5EF4-FFF2-40B4-BE49-F238E27FC236}">
                <a16:creationId xmlns:a16="http://schemas.microsoft.com/office/drawing/2014/main" id="{A7C3B34F-390C-6C4A-9EB4-91E225299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3543" y="8318972"/>
            <a:ext cx="803167" cy="39419"/>
          </a:xfrm>
          <a:custGeom>
            <a:avLst/>
            <a:gdLst>
              <a:gd name="T0" fmla="*/ 701 w 719"/>
              <a:gd name="T1" fmla="*/ 34 h 35"/>
              <a:gd name="T2" fmla="*/ 701 w 719"/>
              <a:gd name="T3" fmla="*/ 34 h 35"/>
              <a:gd name="T4" fmla="*/ 17 w 719"/>
              <a:gd name="T5" fmla="*/ 34 h 35"/>
              <a:gd name="T6" fmla="*/ 0 w 719"/>
              <a:gd name="T7" fmla="*/ 17 h 35"/>
              <a:gd name="T8" fmla="*/ 17 w 719"/>
              <a:gd name="T9" fmla="*/ 0 h 35"/>
              <a:gd name="T10" fmla="*/ 701 w 719"/>
              <a:gd name="T11" fmla="*/ 0 h 35"/>
              <a:gd name="T12" fmla="*/ 718 w 719"/>
              <a:gd name="T13" fmla="*/ 17 h 35"/>
              <a:gd name="T14" fmla="*/ 701 w 719"/>
              <a:gd name="T15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9" h="35">
                <a:moveTo>
                  <a:pt x="701" y="34"/>
                </a:moveTo>
                <a:lnTo>
                  <a:pt x="701" y="34"/>
                </a:lnTo>
                <a:cubicBezTo>
                  <a:pt x="17" y="34"/>
                  <a:pt x="17" y="34"/>
                  <a:pt x="17" y="34"/>
                </a:cubicBezTo>
                <a:cubicBezTo>
                  <a:pt x="8" y="34"/>
                  <a:pt x="0" y="25"/>
                  <a:pt x="0" y="17"/>
                </a:cubicBezTo>
                <a:cubicBezTo>
                  <a:pt x="0" y="9"/>
                  <a:pt x="8" y="0"/>
                  <a:pt x="17" y="0"/>
                </a:cubicBezTo>
                <a:cubicBezTo>
                  <a:pt x="701" y="0"/>
                  <a:pt x="701" y="0"/>
                  <a:pt x="701" y="0"/>
                </a:cubicBezTo>
                <a:cubicBezTo>
                  <a:pt x="718" y="0"/>
                  <a:pt x="718" y="9"/>
                  <a:pt x="718" y="17"/>
                </a:cubicBezTo>
                <a:cubicBezTo>
                  <a:pt x="718" y="25"/>
                  <a:pt x="718" y="34"/>
                  <a:pt x="701" y="3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4" name="Freeform 482">
            <a:extLst>
              <a:ext uri="{FF2B5EF4-FFF2-40B4-BE49-F238E27FC236}">
                <a16:creationId xmlns:a16="http://schemas.microsoft.com/office/drawing/2014/main" id="{49D0F4FC-1E81-4041-9C57-E4057099C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33543" y="8412594"/>
            <a:ext cx="803167" cy="39419"/>
          </a:xfrm>
          <a:custGeom>
            <a:avLst/>
            <a:gdLst>
              <a:gd name="T0" fmla="*/ 701 w 719"/>
              <a:gd name="T1" fmla="*/ 35 h 36"/>
              <a:gd name="T2" fmla="*/ 701 w 719"/>
              <a:gd name="T3" fmla="*/ 35 h 36"/>
              <a:gd name="T4" fmla="*/ 17 w 719"/>
              <a:gd name="T5" fmla="*/ 35 h 36"/>
              <a:gd name="T6" fmla="*/ 0 w 719"/>
              <a:gd name="T7" fmla="*/ 18 h 36"/>
              <a:gd name="T8" fmla="*/ 17 w 719"/>
              <a:gd name="T9" fmla="*/ 0 h 36"/>
              <a:gd name="T10" fmla="*/ 701 w 719"/>
              <a:gd name="T11" fmla="*/ 0 h 36"/>
              <a:gd name="T12" fmla="*/ 718 w 719"/>
              <a:gd name="T13" fmla="*/ 18 h 36"/>
              <a:gd name="T14" fmla="*/ 701 w 719"/>
              <a:gd name="T15" fmla="*/ 3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19" h="36">
                <a:moveTo>
                  <a:pt x="701" y="35"/>
                </a:moveTo>
                <a:lnTo>
                  <a:pt x="701" y="35"/>
                </a:lnTo>
                <a:cubicBezTo>
                  <a:pt x="17" y="35"/>
                  <a:pt x="17" y="35"/>
                  <a:pt x="17" y="35"/>
                </a:cubicBezTo>
                <a:cubicBezTo>
                  <a:pt x="8" y="35"/>
                  <a:pt x="0" y="26"/>
                  <a:pt x="0" y="18"/>
                </a:cubicBezTo>
                <a:cubicBezTo>
                  <a:pt x="0" y="9"/>
                  <a:pt x="8" y="0"/>
                  <a:pt x="17" y="0"/>
                </a:cubicBezTo>
                <a:cubicBezTo>
                  <a:pt x="701" y="0"/>
                  <a:pt x="701" y="0"/>
                  <a:pt x="701" y="0"/>
                </a:cubicBezTo>
                <a:cubicBezTo>
                  <a:pt x="718" y="0"/>
                  <a:pt x="718" y="9"/>
                  <a:pt x="718" y="18"/>
                </a:cubicBezTo>
                <a:cubicBezTo>
                  <a:pt x="718" y="26"/>
                  <a:pt x="718" y="35"/>
                  <a:pt x="701" y="3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5" name="Freeform 483">
            <a:extLst>
              <a:ext uri="{FF2B5EF4-FFF2-40B4-BE49-F238E27FC236}">
                <a16:creationId xmlns:a16="http://schemas.microsoft.com/office/drawing/2014/main" id="{12C317E6-66FA-2943-90EE-E6B59CC2B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5847" y="8604760"/>
            <a:ext cx="182315" cy="133041"/>
          </a:xfrm>
          <a:custGeom>
            <a:avLst/>
            <a:gdLst>
              <a:gd name="T0" fmla="*/ 145 w 163"/>
              <a:gd name="T1" fmla="*/ 120 h 121"/>
              <a:gd name="T2" fmla="*/ 145 w 163"/>
              <a:gd name="T3" fmla="*/ 120 h 121"/>
              <a:gd name="T4" fmla="*/ 17 w 163"/>
              <a:gd name="T5" fmla="*/ 120 h 121"/>
              <a:gd name="T6" fmla="*/ 0 w 163"/>
              <a:gd name="T7" fmla="*/ 103 h 121"/>
              <a:gd name="T8" fmla="*/ 0 w 163"/>
              <a:gd name="T9" fmla="*/ 18 h 121"/>
              <a:gd name="T10" fmla="*/ 17 w 163"/>
              <a:gd name="T11" fmla="*/ 0 h 121"/>
              <a:gd name="T12" fmla="*/ 145 w 163"/>
              <a:gd name="T13" fmla="*/ 0 h 121"/>
              <a:gd name="T14" fmla="*/ 162 w 163"/>
              <a:gd name="T15" fmla="*/ 18 h 121"/>
              <a:gd name="T16" fmla="*/ 162 w 163"/>
              <a:gd name="T17" fmla="*/ 103 h 121"/>
              <a:gd name="T18" fmla="*/ 145 w 163"/>
              <a:gd name="T19" fmla="*/ 120 h 121"/>
              <a:gd name="T20" fmla="*/ 34 w 163"/>
              <a:gd name="T21" fmla="*/ 86 h 121"/>
              <a:gd name="T22" fmla="*/ 34 w 163"/>
              <a:gd name="T23" fmla="*/ 86 h 121"/>
              <a:gd name="T24" fmla="*/ 128 w 163"/>
              <a:gd name="T25" fmla="*/ 86 h 121"/>
              <a:gd name="T26" fmla="*/ 128 w 163"/>
              <a:gd name="T27" fmla="*/ 35 h 121"/>
              <a:gd name="T28" fmla="*/ 34 w 163"/>
              <a:gd name="T29" fmla="*/ 35 h 121"/>
              <a:gd name="T30" fmla="*/ 34 w 163"/>
              <a:gd name="T31" fmla="*/ 86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63" h="121">
                <a:moveTo>
                  <a:pt x="145" y="120"/>
                </a:moveTo>
                <a:lnTo>
                  <a:pt x="145" y="120"/>
                </a:lnTo>
                <a:cubicBezTo>
                  <a:pt x="17" y="120"/>
                  <a:pt x="17" y="120"/>
                  <a:pt x="17" y="120"/>
                </a:cubicBezTo>
                <a:cubicBezTo>
                  <a:pt x="9" y="120"/>
                  <a:pt x="0" y="111"/>
                  <a:pt x="0" y="10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9" y="0"/>
                  <a:pt x="17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54" y="0"/>
                  <a:pt x="162" y="9"/>
                  <a:pt x="162" y="18"/>
                </a:cubicBezTo>
                <a:cubicBezTo>
                  <a:pt x="162" y="103"/>
                  <a:pt x="162" y="103"/>
                  <a:pt x="162" y="103"/>
                </a:cubicBezTo>
                <a:cubicBezTo>
                  <a:pt x="162" y="111"/>
                  <a:pt x="154" y="120"/>
                  <a:pt x="145" y="120"/>
                </a:cubicBezTo>
                <a:close/>
                <a:moveTo>
                  <a:pt x="34" y="86"/>
                </a:moveTo>
                <a:lnTo>
                  <a:pt x="34" y="86"/>
                </a:lnTo>
                <a:cubicBezTo>
                  <a:pt x="128" y="86"/>
                  <a:pt x="128" y="86"/>
                  <a:pt x="128" y="86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34" y="35"/>
                  <a:pt x="34" y="35"/>
                  <a:pt x="34" y="35"/>
                </a:cubicBezTo>
                <a:lnTo>
                  <a:pt x="34" y="8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6" name="Freeform 484">
            <a:extLst>
              <a:ext uri="{FF2B5EF4-FFF2-40B4-BE49-F238E27FC236}">
                <a16:creationId xmlns:a16="http://schemas.microsoft.com/office/drawing/2014/main" id="{3DF1EC0D-15C7-1746-8DBE-56294AAAD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7020" y="8604760"/>
            <a:ext cx="133038" cy="39419"/>
          </a:xfrm>
          <a:custGeom>
            <a:avLst/>
            <a:gdLst>
              <a:gd name="T0" fmla="*/ 103 w 120"/>
              <a:gd name="T1" fmla="*/ 35 h 36"/>
              <a:gd name="T2" fmla="*/ 103 w 120"/>
              <a:gd name="T3" fmla="*/ 35 h 36"/>
              <a:gd name="T4" fmla="*/ 17 w 120"/>
              <a:gd name="T5" fmla="*/ 35 h 36"/>
              <a:gd name="T6" fmla="*/ 0 w 120"/>
              <a:gd name="T7" fmla="*/ 18 h 36"/>
              <a:gd name="T8" fmla="*/ 17 w 120"/>
              <a:gd name="T9" fmla="*/ 0 h 36"/>
              <a:gd name="T10" fmla="*/ 103 w 120"/>
              <a:gd name="T11" fmla="*/ 0 h 36"/>
              <a:gd name="T12" fmla="*/ 119 w 120"/>
              <a:gd name="T13" fmla="*/ 18 h 36"/>
              <a:gd name="T14" fmla="*/ 103 w 120"/>
              <a:gd name="T15" fmla="*/ 3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0" h="36">
                <a:moveTo>
                  <a:pt x="103" y="35"/>
                </a:moveTo>
                <a:lnTo>
                  <a:pt x="103" y="35"/>
                </a:lnTo>
                <a:cubicBezTo>
                  <a:pt x="17" y="35"/>
                  <a:pt x="17" y="35"/>
                  <a:pt x="17" y="35"/>
                </a:cubicBezTo>
                <a:cubicBezTo>
                  <a:pt x="0" y="35"/>
                  <a:pt x="0" y="26"/>
                  <a:pt x="0" y="18"/>
                </a:cubicBezTo>
                <a:cubicBezTo>
                  <a:pt x="0" y="9"/>
                  <a:pt x="0" y="0"/>
                  <a:pt x="17" y="0"/>
                </a:cubicBezTo>
                <a:cubicBezTo>
                  <a:pt x="103" y="0"/>
                  <a:pt x="103" y="0"/>
                  <a:pt x="103" y="0"/>
                </a:cubicBezTo>
                <a:cubicBezTo>
                  <a:pt x="111" y="0"/>
                  <a:pt x="119" y="9"/>
                  <a:pt x="119" y="18"/>
                </a:cubicBezTo>
                <a:cubicBezTo>
                  <a:pt x="119" y="26"/>
                  <a:pt x="111" y="35"/>
                  <a:pt x="103" y="3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7" name="Freeform 485">
            <a:extLst>
              <a:ext uri="{FF2B5EF4-FFF2-40B4-BE49-F238E27FC236}">
                <a16:creationId xmlns:a16="http://schemas.microsoft.com/office/drawing/2014/main" id="{FE7FFA17-16B8-004A-A6EC-792581D257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7020" y="8703308"/>
            <a:ext cx="231586" cy="39419"/>
          </a:xfrm>
          <a:custGeom>
            <a:avLst/>
            <a:gdLst>
              <a:gd name="T0" fmla="*/ 188 w 206"/>
              <a:gd name="T1" fmla="*/ 34 h 35"/>
              <a:gd name="T2" fmla="*/ 188 w 206"/>
              <a:gd name="T3" fmla="*/ 34 h 35"/>
              <a:gd name="T4" fmla="*/ 17 w 206"/>
              <a:gd name="T5" fmla="*/ 34 h 35"/>
              <a:gd name="T6" fmla="*/ 0 w 206"/>
              <a:gd name="T7" fmla="*/ 17 h 35"/>
              <a:gd name="T8" fmla="*/ 17 w 206"/>
              <a:gd name="T9" fmla="*/ 0 h 35"/>
              <a:gd name="T10" fmla="*/ 188 w 206"/>
              <a:gd name="T11" fmla="*/ 0 h 35"/>
              <a:gd name="T12" fmla="*/ 205 w 206"/>
              <a:gd name="T13" fmla="*/ 17 h 35"/>
              <a:gd name="T14" fmla="*/ 188 w 206"/>
              <a:gd name="T15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6" h="35">
                <a:moveTo>
                  <a:pt x="188" y="34"/>
                </a:moveTo>
                <a:lnTo>
                  <a:pt x="188" y="34"/>
                </a:lnTo>
                <a:cubicBezTo>
                  <a:pt x="17" y="34"/>
                  <a:pt x="17" y="34"/>
                  <a:pt x="17" y="34"/>
                </a:cubicBezTo>
                <a:cubicBezTo>
                  <a:pt x="0" y="34"/>
                  <a:pt x="0" y="25"/>
                  <a:pt x="0" y="17"/>
                </a:cubicBezTo>
                <a:cubicBezTo>
                  <a:pt x="0" y="8"/>
                  <a:pt x="0" y="0"/>
                  <a:pt x="17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97" y="0"/>
                  <a:pt x="205" y="8"/>
                  <a:pt x="205" y="17"/>
                </a:cubicBezTo>
                <a:cubicBezTo>
                  <a:pt x="205" y="25"/>
                  <a:pt x="197" y="34"/>
                  <a:pt x="188" y="3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8" name="Freeform 486">
            <a:extLst>
              <a:ext uri="{FF2B5EF4-FFF2-40B4-BE49-F238E27FC236}">
                <a16:creationId xmlns:a16="http://schemas.microsoft.com/office/drawing/2014/main" id="{D64EDCF1-0BD5-AD48-8B6A-55DFBB6F9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5285" y="10669339"/>
            <a:ext cx="995333" cy="610997"/>
          </a:xfrm>
          <a:custGeom>
            <a:avLst/>
            <a:gdLst>
              <a:gd name="T0" fmla="*/ 863 w 890"/>
              <a:gd name="T1" fmla="*/ 547 h 548"/>
              <a:gd name="T2" fmla="*/ 863 w 890"/>
              <a:gd name="T3" fmla="*/ 547 h 548"/>
              <a:gd name="T4" fmla="*/ 35 w 890"/>
              <a:gd name="T5" fmla="*/ 547 h 548"/>
              <a:gd name="T6" fmla="*/ 0 w 890"/>
              <a:gd name="T7" fmla="*/ 522 h 548"/>
              <a:gd name="T8" fmla="*/ 0 w 890"/>
              <a:gd name="T9" fmla="*/ 26 h 548"/>
              <a:gd name="T10" fmla="*/ 35 w 890"/>
              <a:gd name="T11" fmla="*/ 0 h 548"/>
              <a:gd name="T12" fmla="*/ 863 w 890"/>
              <a:gd name="T13" fmla="*/ 0 h 548"/>
              <a:gd name="T14" fmla="*/ 889 w 890"/>
              <a:gd name="T15" fmla="*/ 26 h 548"/>
              <a:gd name="T16" fmla="*/ 889 w 890"/>
              <a:gd name="T17" fmla="*/ 522 h 548"/>
              <a:gd name="T18" fmla="*/ 863 w 890"/>
              <a:gd name="T19" fmla="*/ 547 h 548"/>
              <a:gd name="T20" fmla="*/ 35 w 890"/>
              <a:gd name="T21" fmla="*/ 513 h 548"/>
              <a:gd name="T22" fmla="*/ 35 w 890"/>
              <a:gd name="T23" fmla="*/ 513 h 548"/>
              <a:gd name="T24" fmla="*/ 855 w 890"/>
              <a:gd name="T25" fmla="*/ 513 h 548"/>
              <a:gd name="T26" fmla="*/ 855 w 890"/>
              <a:gd name="T27" fmla="*/ 35 h 548"/>
              <a:gd name="T28" fmla="*/ 35 w 890"/>
              <a:gd name="T29" fmla="*/ 35 h 548"/>
              <a:gd name="T30" fmla="*/ 35 w 890"/>
              <a:gd name="T31" fmla="*/ 513 h 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90" h="548">
                <a:moveTo>
                  <a:pt x="863" y="547"/>
                </a:moveTo>
                <a:lnTo>
                  <a:pt x="863" y="547"/>
                </a:lnTo>
                <a:cubicBezTo>
                  <a:pt x="35" y="547"/>
                  <a:pt x="35" y="547"/>
                  <a:pt x="35" y="547"/>
                </a:cubicBezTo>
                <a:cubicBezTo>
                  <a:pt x="18" y="547"/>
                  <a:pt x="0" y="539"/>
                  <a:pt x="0" y="522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18"/>
                  <a:pt x="18" y="0"/>
                  <a:pt x="35" y="0"/>
                </a:cubicBezTo>
                <a:cubicBezTo>
                  <a:pt x="863" y="0"/>
                  <a:pt x="863" y="0"/>
                  <a:pt x="863" y="0"/>
                </a:cubicBezTo>
                <a:cubicBezTo>
                  <a:pt x="881" y="0"/>
                  <a:pt x="889" y="18"/>
                  <a:pt x="889" y="26"/>
                </a:cubicBezTo>
                <a:cubicBezTo>
                  <a:pt x="889" y="522"/>
                  <a:pt x="889" y="522"/>
                  <a:pt x="889" y="522"/>
                </a:cubicBezTo>
                <a:cubicBezTo>
                  <a:pt x="889" y="539"/>
                  <a:pt x="881" y="547"/>
                  <a:pt x="863" y="547"/>
                </a:cubicBezTo>
                <a:close/>
                <a:moveTo>
                  <a:pt x="35" y="513"/>
                </a:moveTo>
                <a:lnTo>
                  <a:pt x="35" y="513"/>
                </a:lnTo>
                <a:cubicBezTo>
                  <a:pt x="855" y="513"/>
                  <a:pt x="855" y="513"/>
                  <a:pt x="855" y="513"/>
                </a:cubicBezTo>
                <a:cubicBezTo>
                  <a:pt x="855" y="35"/>
                  <a:pt x="855" y="35"/>
                  <a:pt x="855" y="35"/>
                </a:cubicBezTo>
                <a:cubicBezTo>
                  <a:pt x="35" y="35"/>
                  <a:pt x="35" y="35"/>
                  <a:pt x="35" y="35"/>
                </a:cubicBezTo>
                <a:lnTo>
                  <a:pt x="35" y="51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59" name="Freeform 487">
            <a:extLst>
              <a:ext uri="{FF2B5EF4-FFF2-40B4-BE49-F238E27FC236}">
                <a16:creationId xmlns:a16="http://schemas.microsoft.com/office/drawing/2014/main" id="{50E0E420-0C38-5040-B2A9-04709F84B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3833" y="10762958"/>
            <a:ext cx="418830" cy="39419"/>
          </a:xfrm>
          <a:custGeom>
            <a:avLst/>
            <a:gdLst>
              <a:gd name="T0" fmla="*/ 359 w 377"/>
              <a:gd name="T1" fmla="*/ 34 h 35"/>
              <a:gd name="T2" fmla="*/ 359 w 377"/>
              <a:gd name="T3" fmla="*/ 34 h 35"/>
              <a:gd name="T4" fmla="*/ 17 w 377"/>
              <a:gd name="T5" fmla="*/ 34 h 35"/>
              <a:gd name="T6" fmla="*/ 0 w 377"/>
              <a:gd name="T7" fmla="*/ 17 h 35"/>
              <a:gd name="T8" fmla="*/ 17 w 377"/>
              <a:gd name="T9" fmla="*/ 0 h 35"/>
              <a:gd name="T10" fmla="*/ 359 w 377"/>
              <a:gd name="T11" fmla="*/ 0 h 35"/>
              <a:gd name="T12" fmla="*/ 376 w 377"/>
              <a:gd name="T13" fmla="*/ 17 h 35"/>
              <a:gd name="T14" fmla="*/ 359 w 377"/>
              <a:gd name="T15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7" h="35">
                <a:moveTo>
                  <a:pt x="359" y="34"/>
                </a:moveTo>
                <a:lnTo>
                  <a:pt x="359" y="34"/>
                </a:lnTo>
                <a:cubicBezTo>
                  <a:pt x="17" y="34"/>
                  <a:pt x="17" y="34"/>
                  <a:pt x="17" y="34"/>
                </a:cubicBezTo>
                <a:cubicBezTo>
                  <a:pt x="8" y="34"/>
                  <a:pt x="0" y="26"/>
                  <a:pt x="0" y="17"/>
                </a:cubicBezTo>
                <a:cubicBezTo>
                  <a:pt x="0" y="9"/>
                  <a:pt x="8" y="0"/>
                  <a:pt x="17" y="0"/>
                </a:cubicBezTo>
                <a:cubicBezTo>
                  <a:pt x="359" y="0"/>
                  <a:pt x="359" y="0"/>
                  <a:pt x="359" y="0"/>
                </a:cubicBezTo>
                <a:cubicBezTo>
                  <a:pt x="376" y="0"/>
                  <a:pt x="376" y="9"/>
                  <a:pt x="376" y="17"/>
                </a:cubicBezTo>
                <a:cubicBezTo>
                  <a:pt x="376" y="26"/>
                  <a:pt x="376" y="34"/>
                  <a:pt x="359" y="3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62" name="Freeform 488">
            <a:extLst>
              <a:ext uri="{FF2B5EF4-FFF2-40B4-BE49-F238E27FC236}">
                <a16:creationId xmlns:a16="http://schemas.microsoft.com/office/drawing/2014/main" id="{E6CBE2F2-45C3-0943-A875-D7ACDC8B6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3833" y="10856580"/>
            <a:ext cx="325208" cy="39419"/>
          </a:xfrm>
          <a:custGeom>
            <a:avLst/>
            <a:gdLst>
              <a:gd name="T0" fmla="*/ 273 w 291"/>
              <a:gd name="T1" fmla="*/ 35 h 36"/>
              <a:gd name="T2" fmla="*/ 273 w 291"/>
              <a:gd name="T3" fmla="*/ 35 h 36"/>
              <a:gd name="T4" fmla="*/ 17 w 291"/>
              <a:gd name="T5" fmla="*/ 35 h 36"/>
              <a:gd name="T6" fmla="*/ 0 w 291"/>
              <a:gd name="T7" fmla="*/ 18 h 36"/>
              <a:gd name="T8" fmla="*/ 17 w 291"/>
              <a:gd name="T9" fmla="*/ 0 h 36"/>
              <a:gd name="T10" fmla="*/ 273 w 291"/>
              <a:gd name="T11" fmla="*/ 0 h 36"/>
              <a:gd name="T12" fmla="*/ 290 w 291"/>
              <a:gd name="T13" fmla="*/ 18 h 36"/>
              <a:gd name="T14" fmla="*/ 273 w 291"/>
              <a:gd name="T15" fmla="*/ 3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1" h="36">
                <a:moveTo>
                  <a:pt x="273" y="35"/>
                </a:moveTo>
                <a:lnTo>
                  <a:pt x="273" y="35"/>
                </a:lnTo>
                <a:cubicBezTo>
                  <a:pt x="17" y="35"/>
                  <a:pt x="17" y="35"/>
                  <a:pt x="17" y="35"/>
                </a:cubicBezTo>
                <a:cubicBezTo>
                  <a:pt x="8" y="35"/>
                  <a:pt x="0" y="26"/>
                  <a:pt x="0" y="18"/>
                </a:cubicBezTo>
                <a:cubicBezTo>
                  <a:pt x="0" y="9"/>
                  <a:pt x="8" y="0"/>
                  <a:pt x="17" y="0"/>
                </a:cubicBezTo>
                <a:cubicBezTo>
                  <a:pt x="273" y="0"/>
                  <a:pt x="273" y="0"/>
                  <a:pt x="273" y="0"/>
                </a:cubicBezTo>
                <a:cubicBezTo>
                  <a:pt x="282" y="0"/>
                  <a:pt x="290" y="9"/>
                  <a:pt x="290" y="18"/>
                </a:cubicBezTo>
                <a:cubicBezTo>
                  <a:pt x="290" y="26"/>
                  <a:pt x="282" y="35"/>
                  <a:pt x="273" y="3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63" name="Freeform 489">
            <a:extLst>
              <a:ext uri="{FF2B5EF4-FFF2-40B4-BE49-F238E27FC236}">
                <a16:creationId xmlns:a16="http://schemas.microsoft.com/office/drawing/2014/main" id="{911F9D83-2F73-FD48-84A8-F1F0C4A4C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87436" y="11147295"/>
            <a:ext cx="39419" cy="39419"/>
          </a:xfrm>
          <a:custGeom>
            <a:avLst/>
            <a:gdLst>
              <a:gd name="T0" fmla="*/ 17 w 35"/>
              <a:gd name="T1" fmla="*/ 34 h 35"/>
              <a:gd name="T2" fmla="*/ 17 w 35"/>
              <a:gd name="T3" fmla="*/ 34 h 35"/>
              <a:gd name="T4" fmla="*/ 9 w 35"/>
              <a:gd name="T5" fmla="*/ 34 h 35"/>
              <a:gd name="T6" fmla="*/ 0 w 35"/>
              <a:gd name="T7" fmla="*/ 17 h 35"/>
              <a:gd name="T8" fmla="*/ 9 w 35"/>
              <a:gd name="T9" fmla="*/ 0 h 35"/>
              <a:gd name="T10" fmla="*/ 17 w 35"/>
              <a:gd name="T11" fmla="*/ 0 h 35"/>
              <a:gd name="T12" fmla="*/ 34 w 35"/>
              <a:gd name="T13" fmla="*/ 17 h 35"/>
              <a:gd name="T14" fmla="*/ 17 w 35"/>
              <a:gd name="T15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" h="35">
                <a:moveTo>
                  <a:pt x="17" y="34"/>
                </a:moveTo>
                <a:lnTo>
                  <a:pt x="17" y="34"/>
                </a:lnTo>
                <a:cubicBezTo>
                  <a:pt x="9" y="34"/>
                  <a:pt x="9" y="34"/>
                  <a:pt x="9" y="34"/>
                </a:cubicBezTo>
                <a:cubicBezTo>
                  <a:pt x="0" y="34"/>
                  <a:pt x="0" y="25"/>
                  <a:pt x="0" y="17"/>
                </a:cubicBezTo>
                <a:cubicBezTo>
                  <a:pt x="0" y="8"/>
                  <a:pt x="0" y="0"/>
                  <a:pt x="9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26" y="0"/>
                  <a:pt x="34" y="8"/>
                  <a:pt x="34" y="17"/>
                </a:cubicBezTo>
                <a:cubicBezTo>
                  <a:pt x="34" y="25"/>
                  <a:pt x="26" y="34"/>
                  <a:pt x="17" y="3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64" name="Freeform 490">
            <a:extLst>
              <a:ext uri="{FF2B5EF4-FFF2-40B4-BE49-F238E27FC236}">
                <a16:creationId xmlns:a16="http://schemas.microsoft.com/office/drawing/2014/main" id="{751040AC-3A47-8A4E-9873-154C55A97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5847" y="11147295"/>
            <a:ext cx="211879" cy="39419"/>
          </a:xfrm>
          <a:custGeom>
            <a:avLst/>
            <a:gdLst>
              <a:gd name="T0" fmla="*/ 171 w 189"/>
              <a:gd name="T1" fmla="*/ 34 h 35"/>
              <a:gd name="T2" fmla="*/ 171 w 189"/>
              <a:gd name="T3" fmla="*/ 34 h 35"/>
              <a:gd name="T4" fmla="*/ 171 w 189"/>
              <a:gd name="T5" fmla="*/ 34 h 35"/>
              <a:gd name="T6" fmla="*/ 154 w 189"/>
              <a:gd name="T7" fmla="*/ 17 h 35"/>
              <a:gd name="T8" fmla="*/ 171 w 189"/>
              <a:gd name="T9" fmla="*/ 0 h 35"/>
              <a:gd name="T10" fmla="*/ 171 w 189"/>
              <a:gd name="T11" fmla="*/ 0 h 35"/>
              <a:gd name="T12" fmla="*/ 188 w 189"/>
              <a:gd name="T13" fmla="*/ 17 h 35"/>
              <a:gd name="T14" fmla="*/ 171 w 189"/>
              <a:gd name="T15" fmla="*/ 34 h 35"/>
              <a:gd name="T16" fmla="*/ 120 w 189"/>
              <a:gd name="T17" fmla="*/ 34 h 35"/>
              <a:gd name="T18" fmla="*/ 120 w 189"/>
              <a:gd name="T19" fmla="*/ 34 h 35"/>
              <a:gd name="T20" fmla="*/ 120 w 189"/>
              <a:gd name="T21" fmla="*/ 34 h 35"/>
              <a:gd name="T22" fmla="*/ 103 w 189"/>
              <a:gd name="T23" fmla="*/ 17 h 35"/>
              <a:gd name="T24" fmla="*/ 120 w 189"/>
              <a:gd name="T25" fmla="*/ 0 h 35"/>
              <a:gd name="T26" fmla="*/ 120 w 189"/>
              <a:gd name="T27" fmla="*/ 0 h 35"/>
              <a:gd name="T28" fmla="*/ 137 w 189"/>
              <a:gd name="T29" fmla="*/ 17 h 35"/>
              <a:gd name="T30" fmla="*/ 120 w 189"/>
              <a:gd name="T31" fmla="*/ 34 h 35"/>
              <a:gd name="T32" fmla="*/ 68 w 189"/>
              <a:gd name="T33" fmla="*/ 34 h 35"/>
              <a:gd name="T34" fmla="*/ 68 w 189"/>
              <a:gd name="T35" fmla="*/ 34 h 35"/>
              <a:gd name="T36" fmla="*/ 68 w 189"/>
              <a:gd name="T37" fmla="*/ 34 h 35"/>
              <a:gd name="T38" fmla="*/ 51 w 189"/>
              <a:gd name="T39" fmla="*/ 17 h 35"/>
              <a:gd name="T40" fmla="*/ 68 w 189"/>
              <a:gd name="T41" fmla="*/ 0 h 35"/>
              <a:gd name="T42" fmla="*/ 68 w 189"/>
              <a:gd name="T43" fmla="*/ 0 h 35"/>
              <a:gd name="T44" fmla="*/ 85 w 189"/>
              <a:gd name="T45" fmla="*/ 17 h 35"/>
              <a:gd name="T46" fmla="*/ 68 w 189"/>
              <a:gd name="T47" fmla="*/ 34 h 35"/>
              <a:gd name="T48" fmla="*/ 17 w 189"/>
              <a:gd name="T49" fmla="*/ 34 h 35"/>
              <a:gd name="T50" fmla="*/ 17 w 189"/>
              <a:gd name="T51" fmla="*/ 34 h 35"/>
              <a:gd name="T52" fmla="*/ 17 w 189"/>
              <a:gd name="T53" fmla="*/ 34 h 35"/>
              <a:gd name="T54" fmla="*/ 0 w 189"/>
              <a:gd name="T55" fmla="*/ 17 h 35"/>
              <a:gd name="T56" fmla="*/ 17 w 189"/>
              <a:gd name="T57" fmla="*/ 0 h 35"/>
              <a:gd name="T58" fmla="*/ 17 w 189"/>
              <a:gd name="T59" fmla="*/ 0 h 35"/>
              <a:gd name="T60" fmla="*/ 34 w 189"/>
              <a:gd name="T61" fmla="*/ 17 h 35"/>
              <a:gd name="T62" fmla="*/ 17 w 189"/>
              <a:gd name="T63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89" h="35">
                <a:moveTo>
                  <a:pt x="171" y="34"/>
                </a:moveTo>
                <a:lnTo>
                  <a:pt x="171" y="34"/>
                </a:lnTo>
                <a:lnTo>
                  <a:pt x="171" y="34"/>
                </a:lnTo>
                <a:cubicBezTo>
                  <a:pt x="154" y="34"/>
                  <a:pt x="154" y="25"/>
                  <a:pt x="154" y="17"/>
                </a:cubicBezTo>
                <a:cubicBezTo>
                  <a:pt x="154" y="8"/>
                  <a:pt x="154" y="0"/>
                  <a:pt x="171" y="0"/>
                </a:cubicBezTo>
                <a:lnTo>
                  <a:pt x="171" y="0"/>
                </a:lnTo>
                <a:cubicBezTo>
                  <a:pt x="179" y="0"/>
                  <a:pt x="188" y="8"/>
                  <a:pt x="188" y="17"/>
                </a:cubicBezTo>
                <a:cubicBezTo>
                  <a:pt x="188" y="25"/>
                  <a:pt x="179" y="34"/>
                  <a:pt x="171" y="34"/>
                </a:cubicBezTo>
                <a:close/>
                <a:moveTo>
                  <a:pt x="120" y="34"/>
                </a:moveTo>
                <a:lnTo>
                  <a:pt x="120" y="34"/>
                </a:lnTo>
                <a:lnTo>
                  <a:pt x="120" y="34"/>
                </a:lnTo>
                <a:cubicBezTo>
                  <a:pt x="103" y="34"/>
                  <a:pt x="103" y="25"/>
                  <a:pt x="103" y="17"/>
                </a:cubicBezTo>
                <a:cubicBezTo>
                  <a:pt x="103" y="8"/>
                  <a:pt x="103" y="0"/>
                  <a:pt x="120" y="0"/>
                </a:cubicBezTo>
                <a:lnTo>
                  <a:pt x="120" y="0"/>
                </a:lnTo>
                <a:cubicBezTo>
                  <a:pt x="128" y="0"/>
                  <a:pt x="137" y="8"/>
                  <a:pt x="137" y="17"/>
                </a:cubicBezTo>
                <a:cubicBezTo>
                  <a:pt x="137" y="25"/>
                  <a:pt x="128" y="34"/>
                  <a:pt x="120" y="34"/>
                </a:cubicBezTo>
                <a:close/>
                <a:moveTo>
                  <a:pt x="68" y="34"/>
                </a:moveTo>
                <a:lnTo>
                  <a:pt x="68" y="34"/>
                </a:lnTo>
                <a:lnTo>
                  <a:pt x="68" y="34"/>
                </a:lnTo>
                <a:cubicBezTo>
                  <a:pt x="51" y="34"/>
                  <a:pt x="51" y="25"/>
                  <a:pt x="51" y="17"/>
                </a:cubicBezTo>
                <a:cubicBezTo>
                  <a:pt x="51" y="8"/>
                  <a:pt x="51" y="0"/>
                  <a:pt x="68" y="0"/>
                </a:cubicBezTo>
                <a:lnTo>
                  <a:pt x="68" y="0"/>
                </a:lnTo>
                <a:cubicBezTo>
                  <a:pt x="77" y="0"/>
                  <a:pt x="85" y="8"/>
                  <a:pt x="85" y="17"/>
                </a:cubicBezTo>
                <a:cubicBezTo>
                  <a:pt x="85" y="25"/>
                  <a:pt x="77" y="34"/>
                  <a:pt x="68" y="34"/>
                </a:cubicBezTo>
                <a:close/>
                <a:moveTo>
                  <a:pt x="17" y="34"/>
                </a:moveTo>
                <a:lnTo>
                  <a:pt x="17" y="34"/>
                </a:lnTo>
                <a:lnTo>
                  <a:pt x="17" y="34"/>
                </a:lnTo>
                <a:cubicBezTo>
                  <a:pt x="9" y="34"/>
                  <a:pt x="0" y="25"/>
                  <a:pt x="0" y="17"/>
                </a:cubicBezTo>
                <a:cubicBezTo>
                  <a:pt x="0" y="8"/>
                  <a:pt x="9" y="0"/>
                  <a:pt x="17" y="0"/>
                </a:cubicBezTo>
                <a:lnTo>
                  <a:pt x="17" y="0"/>
                </a:lnTo>
                <a:cubicBezTo>
                  <a:pt x="26" y="0"/>
                  <a:pt x="34" y="8"/>
                  <a:pt x="34" y="17"/>
                </a:cubicBezTo>
                <a:cubicBezTo>
                  <a:pt x="34" y="25"/>
                  <a:pt x="26" y="34"/>
                  <a:pt x="17" y="3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92" name="Freeform 491">
            <a:extLst>
              <a:ext uri="{FF2B5EF4-FFF2-40B4-BE49-F238E27FC236}">
                <a16:creationId xmlns:a16="http://schemas.microsoft.com/office/drawing/2014/main" id="{21391344-3DE3-C942-A81F-7B7AAC60E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1647" y="11147295"/>
            <a:ext cx="39419" cy="39419"/>
          </a:xfrm>
          <a:custGeom>
            <a:avLst/>
            <a:gdLst>
              <a:gd name="T0" fmla="*/ 17 w 35"/>
              <a:gd name="T1" fmla="*/ 34 h 35"/>
              <a:gd name="T2" fmla="*/ 17 w 35"/>
              <a:gd name="T3" fmla="*/ 34 h 35"/>
              <a:gd name="T4" fmla="*/ 17 w 35"/>
              <a:gd name="T5" fmla="*/ 34 h 35"/>
              <a:gd name="T6" fmla="*/ 0 w 35"/>
              <a:gd name="T7" fmla="*/ 17 h 35"/>
              <a:gd name="T8" fmla="*/ 17 w 35"/>
              <a:gd name="T9" fmla="*/ 0 h 35"/>
              <a:gd name="T10" fmla="*/ 17 w 35"/>
              <a:gd name="T11" fmla="*/ 0 h 35"/>
              <a:gd name="T12" fmla="*/ 34 w 35"/>
              <a:gd name="T13" fmla="*/ 17 h 35"/>
              <a:gd name="T14" fmla="*/ 17 w 35"/>
              <a:gd name="T15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" h="35">
                <a:moveTo>
                  <a:pt x="17" y="34"/>
                </a:moveTo>
                <a:lnTo>
                  <a:pt x="17" y="34"/>
                </a:lnTo>
                <a:lnTo>
                  <a:pt x="17" y="34"/>
                </a:lnTo>
                <a:cubicBezTo>
                  <a:pt x="8" y="34"/>
                  <a:pt x="0" y="25"/>
                  <a:pt x="0" y="17"/>
                </a:cubicBezTo>
                <a:cubicBezTo>
                  <a:pt x="0" y="8"/>
                  <a:pt x="8" y="0"/>
                  <a:pt x="17" y="0"/>
                </a:cubicBezTo>
                <a:lnTo>
                  <a:pt x="17" y="0"/>
                </a:lnTo>
                <a:cubicBezTo>
                  <a:pt x="25" y="0"/>
                  <a:pt x="34" y="8"/>
                  <a:pt x="34" y="17"/>
                </a:cubicBezTo>
                <a:cubicBezTo>
                  <a:pt x="34" y="25"/>
                  <a:pt x="25" y="34"/>
                  <a:pt x="17" y="3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93" name="Freeform 492">
            <a:extLst>
              <a:ext uri="{FF2B5EF4-FFF2-40B4-BE49-F238E27FC236}">
                <a16:creationId xmlns:a16="http://schemas.microsoft.com/office/drawing/2014/main" id="{CE49E399-6AF0-9440-A8E4-F2194C6AA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1792" y="11048747"/>
            <a:ext cx="335063" cy="39419"/>
          </a:xfrm>
          <a:custGeom>
            <a:avLst/>
            <a:gdLst>
              <a:gd name="T0" fmla="*/ 282 w 300"/>
              <a:gd name="T1" fmla="*/ 35 h 36"/>
              <a:gd name="T2" fmla="*/ 282 w 300"/>
              <a:gd name="T3" fmla="*/ 35 h 36"/>
              <a:gd name="T4" fmla="*/ 17 w 300"/>
              <a:gd name="T5" fmla="*/ 35 h 36"/>
              <a:gd name="T6" fmla="*/ 0 w 300"/>
              <a:gd name="T7" fmla="*/ 18 h 36"/>
              <a:gd name="T8" fmla="*/ 17 w 300"/>
              <a:gd name="T9" fmla="*/ 0 h 36"/>
              <a:gd name="T10" fmla="*/ 282 w 300"/>
              <a:gd name="T11" fmla="*/ 0 h 36"/>
              <a:gd name="T12" fmla="*/ 299 w 300"/>
              <a:gd name="T13" fmla="*/ 18 h 36"/>
              <a:gd name="T14" fmla="*/ 282 w 300"/>
              <a:gd name="T15" fmla="*/ 35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00" h="36">
                <a:moveTo>
                  <a:pt x="282" y="35"/>
                </a:moveTo>
                <a:lnTo>
                  <a:pt x="282" y="35"/>
                </a:lnTo>
                <a:cubicBezTo>
                  <a:pt x="17" y="35"/>
                  <a:pt x="17" y="35"/>
                  <a:pt x="17" y="35"/>
                </a:cubicBezTo>
                <a:cubicBezTo>
                  <a:pt x="9" y="35"/>
                  <a:pt x="0" y="26"/>
                  <a:pt x="0" y="18"/>
                </a:cubicBezTo>
                <a:cubicBezTo>
                  <a:pt x="0" y="9"/>
                  <a:pt x="9" y="0"/>
                  <a:pt x="17" y="0"/>
                </a:cubicBezTo>
                <a:cubicBezTo>
                  <a:pt x="282" y="0"/>
                  <a:pt x="282" y="0"/>
                  <a:pt x="282" y="0"/>
                </a:cubicBezTo>
                <a:cubicBezTo>
                  <a:pt x="291" y="0"/>
                  <a:pt x="299" y="9"/>
                  <a:pt x="299" y="18"/>
                </a:cubicBezTo>
                <a:cubicBezTo>
                  <a:pt x="299" y="26"/>
                  <a:pt x="291" y="35"/>
                  <a:pt x="282" y="3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94" name="Freeform 493">
            <a:extLst>
              <a:ext uri="{FF2B5EF4-FFF2-40B4-BE49-F238E27FC236}">
                <a16:creationId xmlns:a16="http://schemas.microsoft.com/office/drawing/2014/main" id="{B5DF4295-252F-1C45-B0E1-F96A8822D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3833" y="11048747"/>
            <a:ext cx="182315" cy="133041"/>
          </a:xfrm>
          <a:custGeom>
            <a:avLst/>
            <a:gdLst>
              <a:gd name="T0" fmla="*/ 145 w 163"/>
              <a:gd name="T1" fmla="*/ 120 h 121"/>
              <a:gd name="T2" fmla="*/ 145 w 163"/>
              <a:gd name="T3" fmla="*/ 120 h 121"/>
              <a:gd name="T4" fmla="*/ 17 w 163"/>
              <a:gd name="T5" fmla="*/ 120 h 121"/>
              <a:gd name="T6" fmla="*/ 0 w 163"/>
              <a:gd name="T7" fmla="*/ 103 h 121"/>
              <a:gd name="T8" fmla="*/ 0 w 163"/>
              <a:gd name="T9" fmla="*/ 18 h 121"/>
              <a:gd name="T10" fmla="*/ 17 w 163"/>
              <a:gd name="T11" fmla="*/ 0 h 121"/>
              <a:gd name="T12" fmla="*/ 145 w 163"/>
              <a:gd name="T13" fmla="*/ 0 h 121"/>
              <a:gd name="T14" fmla="*/ 162 w 163"/>
              <a:gd name="T15" fmla="*/ 18 h 121"/>
              <a:gd name="T16" fmla="*/ 162 w 163"/>
              <a:gd name="T17" fmla="*/ 103 h 121"/>
              <a:gd name="T18" fmla="*/ 145 w 163"/>
              <a:gd name="T19" fmla="*/ 120 h 121"/>
              <a:gd name="T20" fmla="*/ 34 w 163"/>
              <a:gd name="T21" fmla="*/ 86 h 121"/>
              <a:gd name="T22" fmla="*/ 34 w 163"/>
              <a:gd name="T23" fmla="*/ 86 h 121"/>
              <a:gd name="T24" fmla="*/ 128 w 163"/>
              <a:gd name="T25" fmla="*/ 86 h 121"/>
              <a:gd name="T26" fmla="*/ 128 w 163"/>
              <a:gd name="T27" fmla="*/ 35 h 121"/>
              <a:gd name="T28" fmla="*/ 34 w 163"/>
              <a:gd name="T29" fmla="*/ 35 h 121"/>
              <a:gd name="T30" fmla="*/ 34 w 163"/>
              <a:gd name="T31" fmla="*/ 86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63" h="121">
                <a:moveTo>
                  <a:pt x="145" y="120"/>
                </a:moveTo>
                <a:lnTo>
                  <a:pt x="145" y="120"/>
                </a:lnTo>
                <a:cubicBezTo>
                  <a:pt x="17" y="120"/>
                  <a:pt x="17" y="120"/>
                  <a:pt x="17" y="120"/>
                </a:cubicBezTo>
                <a:cubicBezTo>
                  <a:pt x="8" y="120"/>
                  <a:pt x="0" y="111"/>
                  <a:pt x="0" y="10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9"/>
                  <a:pt x="8" y="0"/>
                  <a:pt x="17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54" y="0"/>
                  <a:pt x="162" y="9"/>
                  <a:pt x="162" y="18"/>
                </a:cubicBezTo>
                <a:cubicBezTo>
                  <a:pt x="162" y="103"/>
                  <a:pt x="162" y="103"/>
                  <a:pt x="162" y="103"/>
                </a:cubicBezTo>
                <a:cubicBezTo>
                  <a:pt x="162" y="111"/>
                  <a:pt x="154" y="120"/>
                  <a:pt x="145" y="120"/>
                </a:cubicBezTo>
                <a:close/>
                <a:moveTo>
                  <a:pt x="34" y="86"/>
                </a:moveTo>
                <a:lnTo>
                  <a:pt x="34" y="86"/>
                </a:lnTo>
                <a:cubicBezTo>
                  <a:pt x="128" y="86"/>
                  <a:pt x="128" y="86"/>
                  <a:pt x="128" y="86"/>
                </a:cubicBezTo>
                <a:cubicBezTo>
                  <a:pt x="128" y="35"/>
                  <a:pt x="128" y="35"/>
                  <a:pt x="128" y="35"/>
                </a:cubicBezTo>
                <a:cubicBezTo>
                  <a:pt x="34" y="35"/>
                  <a:pt x="34" y="35"/>
                  <a:pt x="34" y="35"/>
                </a:cubicBezTo>
                <a:lnTo>
                  <a:pt x="34" y="8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95" name="Freeform 494">
            <a:extLst>
              <a:ext uri="{FF2B5EF4-FFF2-40B4-BE49-F238E27FC236}">
                <a16:creationId xmlns:a16="http://schemas.microsoft.com/office/drawing/2014/main" id="{AAFC2180-540A-C94F-82D4-7CECAC64A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9033" y="10762958"/>
            <a:ext cx="142893" cy="39419"/>
          </a:xfrm>
          <a:custGeom>
            <a:avLst/>
            <a:gdLst>
              <a:gd name="T0" fmla="*/ 111 w 129"/>
              <a:gd name="T1" fmla="*/ 34 h 35"/>
              <a:gd name="T2" fmla="*/ 111 w 129"/>
              <a:gd name="T3" fmla="*/ 34 h 35"/>
              <a:gd name="T4" fmla="*/ 17 w 129"/>
              <a:gd name="T5" fmla="*/ 34 h 35"/>
              <a:gd name="T6" fmla="*/ 0 w 129"/>
              <a:gd name="T7" fmla="*/ 17 h 35"/>
              <a:gd name="T8" fmla="*/ 17 w 129"/>
              <a:gd name="T9" fmla="*/ 0 h 35"/>
              <a:gd name="T10" fmla="*/ 111 w 129"/>
              <a:gd name="T11" fmla="*/ 0 h 35"/>
              <a:gd name="T12" fmla="*/ 128 w 129"/>
              <a:gd name="T13" fmla="*/ 17 h 35"/>
              <a:gd name="T14" fmla="*/ 111 w 129"/>
              <a:gd name="T15" fmla="*/ 34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9" h="35">
                <a:moveTo>
                  <a:pt x="111" y="34"/>
                </a:moveTo>
                <a:lnTo>
                  <a:pt x="111" y="34"/>
                </a:lnTo>
                <a:cubicBezTo>
                  <a:pt x="17" y="34"/>
                  <a:pt x="17" y="34"/>
                  <a:pt x="17" y="34"/>
                </a:cubicBezTo>
                <a:cubicBezTo>
                  <a:pt x="9" y="34"/>
                  <a:pt x="0" y="26"/>
                  <a:pt x="0" y="17"/>
                </a:cubicBezTo>
                <a:cubicBezTo>
                  <a:pt x="0" y="9"/>
                  <a:pt x="9" y="0"/>
                  <a:pt x="17" y="0"/>
                </a:cubicBezTo>
                <a:cubicBezTo>
                  <a:pt x="111" y="0"/>
                  <a:pt x="111" y="0"/>
                  <a:pt x="111" y="0"/>
                </a:cubicBezTo>
                <a:cubicBezTo>
                  <a:pt x="120" y="0"/>
                  <a:pt x="128" y="9"/>
                  <a:pt x="128" y="17"/>
                </a:cubicBezTo>
                <a:cubicBezTo>
                  <a:pt x="128" y="26"/>
                  <a:pt x="120" y="34"/>
                  <a:pt x="111" y="3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96" name="CuadroTexto 795">
            <a:extLst>
              <a:ext uri="{FF2B5EF4-FFF2-40B4-BE49-F238E27FC236}">
                <a16:creationId xmlns:a16="http://schemas.microsoft.com/office/drawing/2014/main" id="{B9B54CC8-AF18-0742-A7AC-C0A525BBCE65}"/>
              </a:ext>
            </a:extLst>
          </p:cNvPr>
          <p:cNvSpPr txBox="1"/>
          <p:nvPr/>
        </p:nvSpPr>
        <p:spPr>
          <a:xfrm>
            <a:off x="7318742" y="1447445"/>
            <a:ext cx="97401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tx2"/>
                </a:solidFill>
                <a:latin typeface="Lato Heavy" charset="0"/>
                <a:ea typeface="Lato Heavy" charset="0"/>
                <a:cs typeface="Lato Heavy" charset="0"/>
              </a:rPr>
              <a:t>Organizational Chart</a:t>
            </a:r>
          </a:p>
        </p:txBody>
      </p:sp>
      <p:grpSp>
        <p:nvGrpSpPr>
          <p:cNvPr id="797" name="Group 38">
            <a:extLst>
              <a:ext uri="{FF2B5EF4-FFF2-40B4-BE49-F238E27FC236}">
                <a16:creationId xmlns:a16="http://schemas.microsoft.com/office/drawing/2014/main" id="{55558453-A736-8B4A-9666-90E408936D28}"/>
              </a:ext>
            </a:extLst>
          </p:cNvPr>
          <p:cNvGrpSpPr/>
          <p:nvPr/>
        </p:nvGrpSpPr>
        <p:grpSpPr>
          <a:xfrm>
            <a:off x="10883174" y="4682575"/>
            <a:ext cx="2621158" cy="980927"/>
            <a:chOff x="5999600" y="11104223"/>
            <a:chExt cx="2621158" cy="980927"/>
          </a:xfrm>
        </p:grpSpPr>
        <p:sp>
          <p:nvSpPr>
            <p:cNvPr id="798" name="CuadroTexto 395">
              <a:extLst>
                <a:ext uri="{FF2B5EF4-FFF2-40B4-BE49-F238E27FC236}">
                  <a16:creationId xmlns:a16="http://schemas.microsoft.com/office/drawing/2014/main" id="{613C4535-07A2-104E-A3B9-9927432A339D}"/>
                </a:ext>
              </a:extLst>
            </p:cNvPr>
            <p:cNvSpPr txBox="1"/>
            <p:nvPr/>
          </p:nvSpPr>
          <p:spPr>
            <a:xfrm>
              <a:off x="6164441" y="11104223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Lato" charset="0"/>
                  <a:ea typeface="Lato" charset="0"/>
                  <a:cs typeface="Lato" charset="0"/>
                </a:rPr>
                <a:t>Your Title</a:t>
              </a:r>
            </a:p>
          </p:txBody>
        </p:sp>
        <p:sp>
          <p:nvSpPr>
            <p:cNvPr id="799" name="Rectangle 40">
              <a:extLst>
                <a:ext uri="{FF2B5EF4-FFF2-40B4-BE49-F238E27FC236}">
                  <a16:creationId xmlns:a16="http://schemas.microsoft.com/office/drawing/2014/main" id="{D1B468B3-C057-DF46-8DE7-95F526033A5E}"/>
                </a:ext>
              </a:extLst>
            </p:cNvPr>
            <p:cNvSpPr/>
            <p:nvPr/>
          </p:nvSpPr>
          <p:spPr>
            <a:xfrm>
              <a:off x="5999600" y="11500375"/>
              <a:ext cx="2621158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as well as the marketing.</a:t>
              </a:r>
            </a:p>
          </p:txBody>
        </p:sp>
      </p:grpSp>
      <p:grpSp>
        <p:nvGrpSpPr>
          <p:cNvPr id="800" name="Group 38">
            <a:extLst>
              <a:ext uri="{FF2B5EF4-FFF2-40B4-BE49-F238E27FC236}">
                <a16:creationId xmlns:a16="http://schemas.microsoft.com/office/drawing/2014/main" id="{E298C51C-39CA-4D40-A046-6BAD71358CBD}"/>
              </a:ext>
            </a:extLst>
          </p:cNvPr>
          <p:cNvGrpSpPr/>
          <p:nvPr/>
        </p:nvGrpSpPr>
        <p:grpSpPr>
          <a:xfrm>
            <a:off x="2468299" y="8013654"/>
            <a:ext cx="2905988" cy="1093522"/>
            <a:chOff x="5702164" y="11206637"/>
            <a:chExt cx="3672197" cy="1093522"/>
          </a:xfrm>
        </p:grpSpPr>
        <p:sp>
          <p:nvSpPr>
            <p:cNvPr id="801" name="CuadroTexto 395">
              <a:extLst>
                <a:ext uri="{FF2B5EF4-FFF2-40B4-BE49-F238E27FC236}">
                  <a16:creationId xmlns:a16="http://schemas.microsoft.com/office/drawing/2014/main" id="{85745D77-9A00-C645-B3BC-BECF540EC05D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802" name="Rectangle 40">
              <a:extLst>
                <a:ext uri="{FF2B5EF4-FFF2-40B4-BE49-F238E27FC236}">
                  <a16:creationId xmlns:a16="http://schemas.microsoft.com/office/drawing/2014/main" id="{8BD123EB-EC98-B34F-A76F-3139F17860AF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03" name="Group 38">
            <a:extLst>
              <a:ext uri="{FF2B5EF4-FFF2-40B4-BE49-F238E27FC236}">
                <a16:creationId xmlns:a16="http://schemas.microsoft.com/office/drawing/2014/main" id="{D3719054-D000-CF4E-83EA-3365DB1EF9B9}"/>
              </a:ext>
            </a:extLst>
          </p:cNvPr>
          <p:cNvGrpSpPr/>
          <p:nvPr/>
        </p:nvGrpSpPr>
        <p:grpSpPr>
          <a:xfrm>
            <a:off x="2441725" y="10428075"/>
            <a:ext cx="2905988" cy="1093522"/>
            <a:chOff x="5702164" y="11206637"/>
            <a:chExt cx="3672197" cy="1093522"/>
          </a:xfrm>
        </p:grpSpPr>
        <p:sp>
          <p:nvSpPr>
            <p:cNvPr id="804" name="CuadroTexto 395">
              <a:extLst>
                <a:ext uri="{FF2B5EF4-FFF2-40B4-BE49-F238E27FC236}">
                  <a16:creationId xmlns:a16="http://schemas.microsoft.com/office/drawing/2014/main" id="{3DD2C546-6441-3349-B9FF-07F37322A139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Develop</a:t>
              </a:r>
            </a:p>
          </p:txBody>
        </p:sp>
        <p:sp>
          <p:nvSpPr>
            <p:cNvPr id="805" name="Rectangle 40">
              <a:extLst>
                <a:ext uri="{FF2B5EF4-FFF2-40B4-BE49-F238E27FC236}">
                  <a16:creationId xmlns:a16="http://schemas.microsoft.com/office/drawing/2014/main" id="{6933C00E-5B7B-0A42-9E64-AD36E2D7E327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06" name="Group 38">
            <a:extLst>
              <a:ext uri="{FF2B5EF4-FFF2-40B4-BE49-F238E27FC236}">
                <a16:creationId xmlns:a16="http://schemas.microsoft.com/office/drawing/2014/main" id="{2977C722-FC30-FA49-8031-2D0A7E0085EE}"/>
              </a:ext>
            </a:extLst>
          </p:cNvPr>
          <p:cNvGrpSpPr/>
          <p:nvPr/>
        </p:nvGrpSpPr>
        <p:grpSpPr>
          <a:xfrm>
            <a:off x="8410690" y="7965771"/>
            <a:ext cx="2905988" cy="1093522"/>
            <a:chOff x="5702164" y="11206637"/>
            <a:chExt cx="3672197" cy="1093522"/>
          </a:xfrm>
        </p:grpSpPr>
        <p:sp>
          <p:nvSpPr>
            <p:cNvPr id="807" name="CuadroTexto 395">
              <a:extLst>
                <a:ext uri="{FF2B5EF4-FFF2-40B4-BE49-F238E27FC236}">
                  <a16:creationId xmlns:a16="http://schemas.microsoft.com/office/drawing/2014/main" id="{13F29D12-2427-3A40-B9B9-3EFA0752F965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808" name="Rectangle 40">
              <a:extLst>
                <a:ext uri="{FF2B5EF4-FFF2-40B4-BE49-F238E27FC236}">
                  <a16:creationId xmlns:a16="http://schemas.microsoft.com/office/drawing/2014/main" id="{EB252205-F579-8247-9741-D72551205520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09" name="Group 38">
            <a:extLst>
              <a:ext uri="{FF2B5EF4-FFF2-40B4-BE49-F238E27FC236}">
                <a16:creationId xmlns:a16="http://schemas.microsoft.com/office/drawing/2014/main" id="{AE325F40-C22D-D944-A9A3-727B4CB3B094}"/>
              </a:ext>
            </a:extLst>
          </p:cNvPr>
          <p:cNvGrpSpPr/>
          <p:nvPr/>
        </p:nvGrpSpPr>
        <p:grpSpPr>
          <a:xfrm>
            <a:off x="8543504" y="10405903"/>
            <a:ext cx="2905988" cy="1093522"/>
            <a:chOff x="5702164" y="11206637"/>
            <a:chExt cx="3672197" cy="1093522"/>
          </a:xfrm>
        </p:grpSpPr>
        <p:sp>
          <p:nvSpPr>
            <p:cNvPr id="810" name="CuadroTexto 395">
              <a:extLst>
                <a:ext uri="{FF2B5EF4-FFF2-40B4-BE49-F238E27FC236}">
                  <a16:creationId xmlns:a16="http://schemas.microsoft.com/office/drawing/2014/main" id="{762A03A1-F342-9540-B73D-7C369A206BB7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Analyze</a:t>
              </a:r>
            </a:p>
          </p:txBody>
        </p:sp>
        <p:sp>
          <p:nvSpPr>
            <p:cNvPr id="811" name="Rectangle 40">
              <a:extLst>
                <a:ext uri="{FF2B5EF4-FFF2-40B4-BE49-F238E27FC236}">
                  <a16:creationId xmlns:a16="http://schemas.microsoft.com/office/drawing/2014/main" id="{18CB3794-2B87-304C-8DA5-F451A8613D9E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12" name="Group 38">
            <a:extLst>
              <a:ext uri="{FF2B5EF4-FFF2-40B4-BE49-F238E27FC236}">
                <a16:creationId xmlns:a16="http://schemas.microsoft.com/office/drawing/2014/main" id="{240AB65A-A818-674E-BF79-C58B538F5EDE}"/>
              </a:ext>
            </a:extLst>
          </p:cNvPr>
          <p:cNvGrpSpPr/>
          <p:nvPr/>
        </p:nvGrpSpPr>
        <p:grpSpPr>
          <a:xfrm>
            <a:off x="14365053" y="7958245"/>
            <a:ext cx="2905988" cy="1093522"/>
            <a:chOff x="5702164" y="11206637"/>
            <a:chExt cx="3672197" cy="1093522"/>
          </a:xfrm>
        </p:grpSpPr>
        <p:sp>
          <p:nvSpPr>
            <p:cNvPr id="813" name="CuadroTexto 395">
              <a:extLst>
                <a:ext uri="{FF2B5EF4-FFF2-40B4-BE49-F238E27FC236}">
                  <a16:creationId xmlns:a16="http://schemas.microsoft.com/office/drawing/2014/main" id="{C715741C-4DE7-B544-8A94-CDA6F35219E9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814" name="Rectangle 40">
              <a:extLst>
                <a:ext uri="{FF2B5EF4-FFF2-40B4-BE49-F238E27FC236}">
                  <a16:creationId xmlns:a16="http://schemas.microsoft.com/office/drawing/2014/main" id="{AF736CDB-5C2F-A04D-B9AA-F0B10E52D1BE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15" name="Group 38">
            <a:extLst>
              <a:ext uri="{FF2B5EF4-FFF2-40B4-BE49-F238E27FC236}">
                <a16:creationId xmlns:a16="http://schemas.microsoft.com/office/drawing/2014/main" id="{D8FC94A3-D791-1149-85DA-40B4EB96F5D5}"/>
              </a:ext>
            </a:extLst>
          </p:cNvPr>
          <p:cNvGrpSpPr/>
          <p:nvPr/>
        </p:nvGrpSpPr>
        <p:grpSpPr>
          <a:xfrm>
            <a:off x="14391792" y="10405903"/>
            <a:ext cx="2905988" cy="1093522"/>
            <a:chOff x="5702164" y="11206637"/>
            <a:chExt cx="3672197" cy="1093522"/>
          </a:xfrm>
        </p:grpSpPr>
        <p:sp>
          <p:nvSpPr>
            <p:cNvPr id="816" name="CuadroTexto 395">
              <a:extLst>
                <a:ext uri="{FF2B5EF4-FFF2-40B4-BE49-F238E27FC236}">
                  <a16:creationId xmlns:a16="http://schemas.microsoft.com/office/drawing/2014/main" id="{D591DC2B-6553-7348-8310-81F7198EEDE8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Identify</a:t>
              </a:r>
            </a:p>
          </p:txBody>
        </p:sp>
        <p:sp>
          <p:nvSpPr>
            <p:cNvPr id="817" name="Rectangle 40">
              <a:extLst>
                <a:ext uri="{FF2B5EF4-FFF2-40B4-BE49-F238E27FC236}">
                  <a16:creationId xmlns:a16="http://schemas.microsoft.com/office/drawing/2014/main" id="{7B01C793-09FD-5142-AB70-62F3462BADFE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18" name="Group 38">
            <a:extLst>
              <a:ext uri="{FF2B5EF4-FFF2-40B4-BE49-F238E27FC236}">
                <a16:creationId xmlns:a16="http://schemas.microsoft.com/office/drawing/2014/main" id="{00F4D203-58D0-CA45-8162-3CE224E6841C}"/>
              </a:ext>
            </a:extLst>
          </p:cNvPr>
          <p:cNvGrpSpPr/>
          <p:nvPr/>
        </p:nvGrpSpPr>
        <p:grpSpPr>
          <a:xfrm>
            <a:off x="20327907" y="7963308"/>
            <a:ext cx="2905988" cy="1093522"/>
            <a:chOff x="5702164" y="11206637"/>
            <a:chExt cx="3672197" cy="1093522"/>
          </a:xfrm>
        </p:grpSpPr>
        <p:sp>
          <p:nvSpPr>
            <p:cNvPr id="819" name="CuadroTexto 395">
              <a:extLst>
                <a:ext uri="{FF2B5EF4-FFF2-40B4-BE49-F238E27FC236}">
                  <a16:creationId xmlns:a16="http://schemas.microsoft.com/office/drawing/2014/main" id="{00E3C8F4-DB59-984C-A703-6A428322B4E3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820" name="Rectangle 40">
              <a:extLst>
                <a:ext uri="{FF2B5EF4-FFF2-40B4-BE49-F238E27FC236}">
                  <a16:creationId xmlns:a16="http://schemas.microsoft.com/office/drawing/2014/main" id="{FEA54B98-C1DF-B94C-8872-989998770D05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  <p:grpSp>
        <p:nvGrpSpPr>
          <p:cNvPr id="821" name="Group 38">
            <a:extLst>
              <a:ext uri="{FF2B5EF4-FFF2-40B4-BE49-F238E27FC236}">
                <a16:creationId xmlns:a16="http://schemas.microsoft.com/office/drawing/2014/main" id="{C9CD9357-B25D-FB4D-B3F3-BEC758875046}"/>
              </a:ext>
            </a:extLst>
          </p:cNvPr>
          <p:cNvGrpSpPr/>
          <p:nvPr/>
        </p:nvGrpSpPr>
        <p:grpSpPr>
          <a:xfrm>
            <a:off x="20374195" y="10402366"/>
            <a:ext cx="2905988" cy="1093522"/>
            <a:chOff x="5702164" y="11206637"/>
            <a:chExt cx="3672197" cy="1093522"/>
          </a:xfrm>
        </p:grpSpPr>
        <p:sp>
          <p:nvSpPr>
            <p:cNvPr id="822" name="CuadroTexto 395">
              <a:extLst>
                <a:ext uri="{FF2B5EF4-FFF2-40B4-BE49-F238E27FC236}">
                  <a16:creationId xmlns:a16="http://schemas.microsoft.com/office/drawing/2014/main" id="{7E35AEC0-DB6D-8E4F-9159-0E7893D63BEF}"/>
                </a:ext>
              </a:extLst>
            </p:cNvPr>
            <p:cNvSpPr txBox="1"/>
            <p:nvPr/>
          </p:nvSpPr>
          <p:spPr>
            <a:xfrm>
              <a:off x="5742408" y="11206637"/>
              <a:ext cx="23826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bg2"/>
                  </a:solidFill>
                  <a:latin typeface="Lato" charset="0"/>
                  <a:ea typeface="Lato" charset="0"/>
                  <a:cs typeface="Lato" charset="0"/>
                </a:rPr>
                <a:t>Advertise</a:t>
              </a:r>
            </a:p>
          </p:txBody>
        </p:sp>
        <p:sp>
          <p:nvSpPr>
            <p:cNvPr id="823" name="Rectangle 40">
              <a:extLst>
                <a:ext uri="{FF2B5EF4-FFF2-40B4-BE49-F238E27FC236}">
                  <a16:creationId xmlns:a16="http://schemas.microsoft.com/office/drawing/2014/main" id="{AE855D25-1B0A-364B-A937-EB34E953523C}"/>
                </a:ext>
              </a:extLst>
            </p:cNvPr>
            <p:cNvSpPr/>
            <p:nvPr/>
          </p:nvSpPr>
          <p:spPr>
            <a:xfrm>
              <a:off x="5702164" y="11653828"/>
              <a:ext cx="36721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Promotions only work </a:t>
              </a:r>
            </a:p>
            <a:p>
              <a:r>
                <a:rPr lang="en-US" sz="1800" dirty="0">
                  <a:solidFill>
                    <a:schemeClr val="bg2"/>
                  </a:solidFill>
                  <a:latin typeface="Lato Light" panose="020F0502020204030203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as well as the marketing.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2613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55">
      <a:dk1>
        <a:srgbClr val="999999"/>
      </a:dk1>
      <a:lt1>
        <a:srgbClr val="FFFFFF"/>
      </a:lt1>
      <a:dk2>
        <a:srgbClr val="363E48"/>
      </a:dk2>
      <a:lt2>
        <a:srgbClr val="FEFFFF"/>
      </a:lt2>
      <a:accent1>
        <a:srgbClr val="FDBE5D"/>
      </a:accent1>
      <a:accent2>
        <a:srgbClr val="FE3C57"/>
      </a:accent2>
      <a:accent3>
        <a:srgbClr val="22CBE1"/>
      </a:accent3>
      <a:accent4>
        <a:srgbClr val="FF8A47"/>
      </a:accent4>
      <a:accent5>
        <a:srgbClr val="08B66C"/>
      </a:accent5>
      <a:accent6>
        <a:srgbClr val="606060"/>
      </a:accent6>
      <a:hlink>
        <a:srgbClr val="919191"/>
      </a:hlink>
      <a:folHlink>
        <a:srgbClr val="5E5E5E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91972</TotalTime>
  <Words>94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Lato</vt:lpstr>
      <vt:lpstr>Lato Heavy</vt:lpstr>
      <vt:lpstr>Lato Light</vt:lpstr>
      <vt:lpstr>Montserrat Light</vt:lpstr>
      <vt:lpstr>Times New Roman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Muhammad Khalid Farooq</cp:lastModifiedBy>
  <cp:revision>16202</cp:revision>
  <cp:lastPrinted>2022-05-23T04:27:05Z</cp:lastPrinted>
  <dcterms:created xsi:type="dcterms:W3CDTF">2014-11-12T21:47:38Z</dcterms:created>
  <dcterms:modified xsi:type="dcterms:W3CDTF">2025-01-21T11:29:07Z</dcterms:modified>
  <cp:category/>
</cp:coreProperties>
</file>