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  <p:sldId id="260" r:id="rId3"/>
    <p:sldId id="261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bia Ahmed" initials="SA" lastIdx="1" clrIdx="0">
    <p:extLst>
      <p:ext uri="{19B8F6BF-5375-455C-9EA6-DF929625EA0E}">
        <p15:presenceInfo xmlns:p15="http://schemas.microsoft.com/office/powerpoint/2012/main" userId="68d2f82c02a659a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539"/>
    <a:srgbClr val="F78E3D"/>
    <a:srgbClr val="926DB0"/>
    <a:srgbClr val="FCB441"/>
    <a:srgbClr val="E84799"/>
    <a:srgbClr val="47A5DB"/>
    <a:srgbClr val="CD2127"/>
    <a:srgbClr val="FFFFFF"/>
    <a:srgbClr val="ECB524"/>
    <a:srgbClr val="69B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2" autoAdjust="0"/>
    <p:restoredTop sz="94660"/>
  </p:normalViewPr>
  <p:slideViewPr>
    <p:cSldViewPr snapToGrid="0">
      <p:cViewPr varScale="1">
        <p:scale>
          <a:sx n="54" d="100"/>
          <a:sy n="54" d="100"/>
        </p:scale>
        <p:origin x="29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91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2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5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3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9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0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51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41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70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36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C653C-E898-4B57-9DF2-90FA212AC6CF}" type="datetimeFigureOut">
              <a:rPr lang="en-US" smtClean="0"/>
              <a:t>1/16/2025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C949F-4854-49F7-BB6D-B0F96C2462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10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file.com/terms-of-use/" TargetMode="Externa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4873F81-E2B8-C311-AB29-74D73F4BDF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23114" y="8724470"/>
            <a:ext cx="1534886" cy="118153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C0D8869-DF25-8B73-9AD3-4E261A19B0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8411633"/>
            <a:ext cx="775273" cy="14943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DF626D0-7898-663C-816A-58EC5806C6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0"/>
            <a:ext cx="6858000" cy="103560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FDA6678-4714-8910-2955-5301C97E01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0"/>
            <a:ext cx="6858000" cy="1035604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084AD1D-5BD2-0EC0-5906-B86B0410F80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0" y="1035604"/>
            <a:ext cx="1658833" cy="1044021"/>
          </a:xfrm>
          <a:prstGeom prst="rect">
            <a:avLst/>
          </a:prstGeom>
        </p:spPr>
      </p:pic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D11B4286-78C1-3BDE-DD9B-CC32FC7078C6}"/>
              </a:ext>
            </a:extLst>
          </p:cNvPr>
          <p:cNvSpPr/>
          <p:nvPr/>
        </p:nvSpPr>
        <p:spPr>
          <a:xfrm>
            <a:off x="554857" y="1624754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47A5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C2F805E2-BBDE-4D6B-65CB-B903AB4EC52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4855" y="1624754"/>
            <a:ext cx="1422404" cy="35560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3E0C7A3-E245-B717-CBFD-9CC2C6C7726F}"/>
              </a:ext>
            </a:extLst>
          </p:cNvPr>
          <p:cNvSpPr txBox="1"/>
          <p:nvPr/>
        </p:nvSpPr>
        <p:spPr>
          <a:xfrm>
            <a:off x="660981" y="1688683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MONDAY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B0A2685E-195C-6F5C-97AA-87F498055D4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31841" y="1890285"/>
            <a:ext cx="1868433" cy="3325576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6F4BB0A-C175-780A-DDEB-E78A346C95B1}"/>
              </a:ext>
            </a:extLst>
          </p:cNvPr>
          <p:cNvSpPr/>
          <p:nvPr/>
        </p:nvSpPr>
        <p:spPr>
          <a:xfrm>
            <a:off x="469900" y="2071208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F4E9FBC-6E28-B6E9-1681-E4C6C153CEE1}"/>
              </a:ext>
            </a:extLst>
          </p:cNvPr>
          <p:cNvSpPr/>
          <p:nvPr/>
        </p:nvSpPr>
        <p:spPr>
          <a:xfrm>
            <a:off x="469900" y="2336739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5E01AF5-784E-46F6-4303-19B0E41A7295}"/>
              </a:ext>
            </a:extLst>
          </p:cNvPr>
          <p:cNvSpPr/>
          <p:nvPr/>
        </p:nvSpPr>
        <p:spPr>
          <a:xfrm>
            <a:off x="469900" y="2596868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85C62E-B4E0-B05A-2597-34B181ADB2F1}"/>
              </a:ext>
            </a:extLst>
          </p:cNvPr>
          <p:cNvSpPr/>
          <p:nvPr/>
        </p:nvSpPr>
        <p:spPr>
          <a:xfrm>
            <a:off x="469900" y="2836435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8A3A89-F64B-DCAB-45E1-DA48FF0B7EBF}"/>
              </a:ext>
            </a:extLst>
          </p:cNvPr>
          <p:cNvSpPr/>
          <p:nvPr/>
        </p:nvSpPr>
        <p:spPr>
          <a:xfrm>
            <a:off x="469900" y="3103076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AA76D69-C81F-B78B-C775-F7E815B5AD9E}"/>
              </a:ext>
            </a:extLst>
          </p:cNvPr>
          <p:cNvSpPr/>
          <p:nvPr/>
        </p:nvSpPr>
        <p:spPr>
          <a:xfrm>
            <a:off x="469900" y="3354071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A85A25-C8A8-FA6A-955A-803FE6EAFEB4}"/>
              </a:ext>
            </a:extLst>
          </p:cNvPr>
          <p:cNvSpPr/>
          <p:nvPr/>
        </p:nvSpPr>
        <p:spPr>
          <a:xfrm>
            <a:off x="469900" y="3605066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56C74D-0AC4-F8BF-9BB2-E7C146E647DD}"/>
              </a:ext>
            </a:extLst>
          </p:cNvPr>
          <p:cNvSpPr/>
          <p:nvPr/>
        </p:nvSpPr>
        <p:spPr>
          <a:xfrm>
            <a:off x="469900" y="3865638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64A92A-5406-983E-4DEA-DDB2AEC40A64}"/>
              </a:ext>
            </a:extLst>
          </p:cNvPr>
          <p:cNvSpPr/>
          <p:nvPr/>
        </p:nvSpPr>
        <p:spPr>
          <a:xfrm>
            <a:off x="469900" y="4121473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C67722C-725C-7B2C-CDDF-272A7543E002}"/>
              </a:ext>
            </a:extLst>
          </p:cNvPr>
          <p:cNvSpPr/>
          <p:nvPr/>
        </p:nvSpPr>
        <p:spPr>
          <a:xfrm>
            <a:off x="469900" y="4373674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82148D1-BF23-1DF8-08F1-2BEAF7159C5B}"/>
              </a:ext>
            </a:extLst>
          </p:cNvPr>
          <p:cNvSpPr/>
          <p:nvPr/>
        </p:nvSpPr>
        <p:spPr>
          <a:xfrm>
            <a:off x="469900" y="4625875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90CB9D-B824-7E46-B9C7-7C774013DB1D}"/>
              </a:ext>
            </a:extLst>
          </p:cNvPr>
          <p:cNvSpPr/>
          <p:nvPr/>
        </p:nvSpPr>
        <p:spPr>
          <a:xfrm>
            <a:off x="469900" y="4891310"/>
            <a:ext cx="1583267" cy="195742"/>
          </a:xfrm>
          <a:prstGeom prst="rect">
            <a:avLst/>
          </a:prstGeom>
          <a:solidFill>
            <a:srgbClr val="47A5DB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EAF9BF96-1E61-4AF8-D523-25F84164BD49}"/>
              </a:ext>
            </a:extLst>
          </p:cNvPr>
          <p:cNvSpPr/>
          <p:nvPr/>
        </p:nvSpPr>
        <p:spPr>
          <a:xfrm>
            <a:off x="2717800" y="1624754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E847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5F7B07DC-A08B-BFE2-A7B8-2E13EE8FC60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17798" y="1624754"/>
            <a:ext cx="1422404" cy="35560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BAAB352-E09A-1A64-C1EF-304A9090903F}"/>
              </a:ext>
            </a:extLst>
          </p:cNvPr>
          <p:cNvSpPr txBox="1"/>
          <p:nvPr/>
        </p:nvSpPr>
        <p:spPr>
          <a:xfrm>
            <a:off x="2823924" y="1688683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TUESDAY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F89348EF-1EF0-4293-7139-86E963972A4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94784" y="1890285"/>
            <a:ext cx="1868433" cy="3325576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7892A00-1965-3C36-0097-5E2352918602}"/>
              </a:ext>
            </a:extLst>
          </p:cNvPr>
          <p:cNvSpPr/>
          <p:nvPr/>
        </p:nvSpPr>
        <p:spPr>
          <a:xfrm>
            <a:off x="2637367" y="2071208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683EED-DC5D-FA6F-C55F-582A0CBF84FC}"/>
              </a:ext>
            </a:extLst>
          </p:cNvPr>
          <p:cNvSpPr/>
          <p:nvPr/>
        </p:nvSpPr>
        <p:spPr>
          <a:xfrm>
            <a:off x="2637367" y="2336739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15EC1C-D25A-5459-0DE9-1A145B99840E}"/>
              </a:ext>
            </a:extLst>
          </p:cNvPr>
          <p:cNvSpPr/>
          <p:nvPr/>
        </p:nvSpPr>
        <p:spPr>
          <a:xfrm>
            <a:off x="2637367" y="2596868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70E504-9F30-E066-BB2A-8089025B6D0F}"/>
              </a:ext>
            </a:extLst>
          </p:cNvPr>
          <p:cNvSpPr/>
          <p:nvPr/>
        </p:nvSpPr>
        <p:spPr>
          <a:xfrm>
            <a:off x="2637367" y="2836435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825BB6D-5B36-52DE-BC95-C61ADE3063F6}"/>
              </a:ext>
            </a:extLst>
          </p:cNvPr>
          <p:cNvSpPr/>
          <p:nvPr/>
        </p:nvSpPr>
        <p:spPr>
          <a:xfrm>
            <a:off x="2637367" y="3103076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5471C3F-C7CB-457E-2D54-01D286CAB9A8}"/>
              </a:ext>
            </a:extLst>
          </p:cNvPr>
          <p:cNvSpPr/>
          <p:nvPr/>
        </p:nvSpPr>
        <p:spPr>
          <a:xfrm>
            <a:off x="2637367" y="3354071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71386D7-B302-9048-5B57-1627521B9EE1}"/>
              </a:ext>
            </a:extLst>
          </p:cNvPr>
          <p:cNvSpPr/>
          <p:nvPr/>
        </p:nvSpPr>
        <p:spPr>
          <a:xfrm>
            <a:off x="2637367" y="3605066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E48A01A-F1E5-7CC6-D90A-8B323B1C5782}"/>
              </a:ext>
            </a:extLst>
          </p:cNvPr>
          <p:cNvSpPr/>
          <p:nvPr/>
        </p:nvSpPr>
        <p:spPr>
          <a:xfrm>
            <a:off x="2637367" y="3865638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B5E4342-437F-718E-DDE8-50960DA2B5EE}"/>
              </a:ext>
            </a:extLst>
          </p:cNvPr>
          <p:cNvSpPr/>
          <p:nvPr/>
        </p:nvSpPr>
        <p:spPr>
          <a:xfrm>
            <a:off x="2637367" y="4121473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E67E122-2D6D-CB8C-E5C2-E925AEB49A45}"/>
              </a:ext>
            </a:extLst>
          </p:cNvPr>
          <p:cNvSpPr/>
          <p:nvPr/>
        </p:nvSpPr>
        <p:spPr>
          <a:xfrm>
            <a:off x="2637367" y="4373674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28D87BA-70C3-F195-89C9-D0AE0D835257}"/>
              </a:ext>
            </a:extLst>
          </p:cNvPr>
          <p:cNvSpPr/>
          <p:nvPr/>
        </p:nvSpPr>
        <p:spPr>
          <a:xfrm>
            <a:off x="2637367" y="4625875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B8A99C0-8B98-277A-C7C3-5B64D7A87688}"/>
              </a:ext>
            </a:extLst>
          </p:cNvPr>
          <p:cNvSpPr/>
          <p:nvPr/>
        </p:nvSpPr>
        <p:spPr>
          <a:xfrm>
            <a:off x="2637367" y="4891310"/>
            <a:ext cx="1583267" cy="195742"/>
          </a:xfrm>
          <a:prstGeom prst="rect">
            <a:avLst/>
          </a:prstGeom>
          <a:solidFill>
            <a:srgbClr val="E8479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0" name="Rectangle: Top Corners Rounded 49">
            <a:extLst>
              <a:ext uri="{FF2B5EF4-FFF2-40B4-BE49-F238E27FC236}">
                <a16:creationId xmlns:a16="http://schemas.microsoft.com/office/drawing/2014/main" id="{96BFA542-FAFD-E1BA-2CEE-6BB223902875}"/>
              </a:ext>
            </a:extLst>
          </p:cNvPr>
          <p:cNvSpPr/>
          <p:nvPr/>
        </p:nvSpPr>
        <p:spPr>
          <a:xfrm>
            <a:off x="4912851" y="1624754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FCB4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19EFE92D-C54C-09D7-920E-05A9BFE8366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12849" y="1624754"/>
            <a:ext cx="1422404" cy="355601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76C56327-650D-1AC1-D46F-226914B02A72}"/>
              </a:ext>
            </a:extLst>
          </p:cNvPr>
          <p:cNvSpPr txBox="1"/>
          <p:nvPr/>
        </p:nvSpPr>
        <p:spPr>
          <a:xfrm>
            <a:off x="5018975" y="1688683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WEDNESDAY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7031180D-A848-7418-E4EF-BF7CA2D22F1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689835" y="1890285"/>
            <a:ext cx="1868433" cy="3325576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DFE1A590-7DB9-EEA4-8687-95B3625779CA}"/>
              </a:ext>
            </a:extLst>
          </p:cNvPr>
          <p:cNvSpPr/>
          <p:nvPr/>
        </p:nvSpPr>
        <p:spPr>
          <a:xfrm>
            <a:off x="4827894" y="2071208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9CC9AEE-B630-9D16-9EA5-3D9D9D8F6DAC}"/>
              </a:ext>
            </a:extLst>
          </p:cNvPr>
          <p:cNvSpPr/>
          <p:nvPr/>
        </p:nvSpPr>
        <p:spPr>
          <a:xfrm>
            <a:off x="4827894" y="2336739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49FBC79-D255-2E94-EE3C-4F82C2AD766F}"/>
              </a:ext>
            </a:extLst>
          </p:cNvPr>
          <p:cNvSpPr/>
          <p:nvPr/>
        </p:nvSpPr>
        <p:spPr>
          <a:xfrm>
            <a:off x="4827894" y="2596868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E028DED-6A04-CC2A-E79D-2CF26BEC38EE}"/>
              </a:ext>
            </a:extLst>
          </p:cNvPr>
          <p:cNvSpPr/>
          <p:nvPr/>
        </p:nvSpPr>
        <p:spPr>
          <a:xfrm>
            <a:off x="4827894" y="2836435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6AE6265-E297-E50F-DAD7-7E48C9976A34}"/>
              </a:ext>
            </a:extLst>
          </p:cNvPr>
          <p:cNvSpPr/>
          <p:nvPr/>
        </p:nvSpPr>
        <p:spPr>
          <a:xfrm>
            <a:off x="4827894" y="3103076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E7E171E-BD60-C4E4-A95C-49F80F14AC7B}"/>
              </a:ext>
            </a:extLst>
          </p:cNvPr>
          <p:cNvSpPr/>
          <p:nvPr/>
        </p:nvSpPr>
        <p:spPr>
          <a:xfrm>
            <a:off x="4827894" y="3354071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69BF854-35C5-E5AD-2092-BE2F48622CDC}"/>
              </a:ext>
            </a:extLst>
          </p:cNvPr>
          <p:cNvSpPr/>
          <p:nvPr/>
        </p:nvSpPr>
        <p:spPr>
          <a:xfrm>
            <a:off x="4827894" y="3605066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471A708-B7C4-1BAD-0229-23B5BF32ED46}"/>
              </a:ext>
            </a:extLst>
          </p:cNvPr>
          <p:cNvSpPr/>
          <p:nvPr/>
        </p:nvSpPr>
        <p:spPr>
          <a:xfrm>
            <a:off x="4827894" y="3865638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DE4657E-2160-49F6-650D-D095AE7248E2}"/>
              </a:ext>
            </a:extLst>
          </p:cNvPr>
          <p:cNvSpPr/>
          <p:nvPr/>
        </p:nvSpPr>
        <p:spPr>
          <a:xfrm>
            <a:off x="4827894" y="4121473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2A63815-7C89-1C5D-B050-4A851E8BE79E}"/>
              </a:ext>
            </a:extLst>
          </p:cNvPr>
          <p:cNvSpPr/>
          <p:nvPr/>
        </p:nvSpPr>
        <p:spPr>
          <a:xfrm>
            <a:off x="4827894" y="4373674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141A950-6099-48D0-1C70-0059548E8B8E}"/>
              </a:ext>
            </a:extLst>
          </p:cNvPr>
          <p:cNvSpPr/>
          <p:nvPr/>
        </p:nvSpPr>
        <p:spPr>
          <a:xfrm>
            <a:off x="4827894" y="4625875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A3F010D-AB4D-F3BB-5236-7973D161AFA8}"/>
              </a:ext>
            </a:extLst>
          </p:cNvPr>
          <p:cNvSpPr/>
          <p:nvPr/>
        </p:nvSpPr>
        <p:spPr>
          <a:xfrm>
            <a:off x="4827894" y="4891310"/>
            <a:ext cx="1583267" cy="195742"/>
          </a:xfrm>
          <a:prstGeom prst="rect">
            <a:avLst/>
          </a:prstGeom>
          <a:solidFill>
            <a:srgbClr val="FCB441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67" name="Rectangle: Top Corners Rounded 66">
            <a:extLst>
              <a:ext uri="{FF2B5EF4-FFF2-40B4-BE49-F238E27FC236}">
                <a16:creationId xmlns:a16="http://schemas.microsoft.com/office/drawing/2014/main" id="{6481B5C7-0764-FF0C-073B-CF559EC10B3A}"/>
              </a:ext>
            </a:extLst>
          </p:cNvPr>
          <p:cNvSpPr/>
          <p:nvPr/>
        </p:nvSpPr>
        <p:spPr>
          <a:xfrm>
            <a:off x="554857" y="5754393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926D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8" name="Graphic 67">
            <a:extLst>
              <a:ext uri="{FF2B5EF4-FFF2-40B4-BE49-F238E27FC236}">
                <a16:creationId xmlns:a16="http://schemas.microsoft.com/office/drawing/2014/main" id="{D345CC3F-CA7C-08D0-1596-AC56E6FF67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4855" y="5754393"/>
            <a:ext cx="1422404" cy="355601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8EADD27E-6A6A-CAB1-6B1A-7A7BAAE883ED}"/>
              </a:ext>
            </a:extLst>
          </p:cNvPr>
          <p:cNvSpPr txBox="1"/>
          <p:nvPr/>
        </p:nvSpPr>
        <p:spPr>
          <a:xfrm>
            <a:off x="660981" y="5818322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THURSDAY 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70" name="Graphic 69">
            <a:extLst>
              <a:ext uri="{FF2B5EF4-FFF2-40B4-BE49-F238E27FC236}">
                <a16:creationId xmlns:a16="http://schemas.microsoft.com/office/drawing/2014/main" id="{AA2FBF4A-703F-3160-485D-74B527357CF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31841" y="6019924"/>
            <a:ext cx="1868433" cy="3325576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6FE7CDC4-C4AF-F152-DA4B-1CCDA33E58D7}"/>
              </a:ext>
            </a:extLst>
          </p:cNvPr>
          <p:cNvSpPr/>
          <p:nvPr/>
        </p:nvSpPr>
        <p:spPr>
          <a:xfrm>
            <a:off x="469900" y="6200847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9632FE6-9667-7517-B9B4-622A6655F136}"/>
              </a:ext>
            </a:extLst>
          </p:cNvPr>
          <p:cNvSpPr/>
          <p:nvPr/>
        </p:nvSpPr>
        <p:spPr>
          <a:xfrm>
            <a:off x="469900" y="6466378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6BF80ED-F44B-0291-609C-A808948C90C7}"/>
              </a:ext>
            </a:extLst>
          </p:cNvPr>
          <p:cNvSpPr/>
          <p:nvPr/>
        </p:nvSpPr>
        <p:spPr>
          <a:xfrm>
            <a:off x="469900" y="6726507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F2DE899-3D8D-DFCB-E0DF-6CF6D0AE2E0C}"/>
              </a:ext>
            </a:extLst>
          </p:cNvPr>
          <p:cNvSpPr/>
          <p:nvPr/>
        </p:nvSpPr>
        <p:spPr>
          <a:xfrm>
            <a:off x="469900" y="6966074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AC500A1-4472-6F4E-9A88-68F5B7C910CD}"/>
              </a:ext>
            </a:extLst>
          </p:cNvPr>
          <p:cNvSpPr/>
          <p:nvPr/>
        </p:nvSpPr>
        <p:spPr>
          <a:xfrm>
            <a:off x="469900" y="7232715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53426CA-6DE0-89F8-A7B4-854465D38CC6}"/>
              </a:ext>
            </a:extLst>
          </p:cNvPr>
          <p:cNvSpPr/>
          <p:nvPr/>
        </p:nvSpPr>
        <p:spPr>
          <a:xfrm>
            <a:off x="469900" y="7483710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261384E-56F1-B804-8392-983A9C8A26D7}"/>
              </a:ext>
            </a:extLst>
          </p:cNvPr>
          <p:cNvSpPr/>
          <p:nvPr/>
        </p:nvSpPr>
        <p:spPr>
          <a:xfrm>
            <a:off x="469900" y="7734705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3F280AF-5321-1D26-1A18-22139DD37F50}"/>
              </a:ext>
            </a:extLst>
          </p:cNvPr>
          <p:cNvSpPr/>
          <p:nvPr/>
        </p:nvSpPr>
        <p:spPr>
          <a:xfrm>
            <a:off x="469900" y="7995277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1BDA46D-E0EB-219B-FA7D-1631F37E5AA4}"/>
              </a:ext>
            </a:extLst>
          </p:cNvPr>
          <p:cNvSpPr/>
          <p:nvPr/>
        </p:nvSpPr>
        <p:spPr>
          <a:xfrm>
            <a:off x="469900" y="8251112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AB87275-254D-0A50-6BAE-82718EA40056}"/>
              </a:ext>
            </a:extLst>
          </p:cNvPr>
          <p:cNvSpPr/>
          <p:nvPr/>
        </p:nvSpPr>
        <p:spPr>
          <a:xfrm>
            <a:off x="469900" y="8503313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3A821F4-7D05-24D9-8948-677597DB01F9}"/>
              </a:ext>
            </a:extLst>
          </p:cNvPr>
          <p:cNvSpPr/>
          <p:nvPr/>
        </p:nvSpPr>
        <p:spPr>
          <a:xfrm>
            <a:off x="469900" y="8755514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AED6F5E-E2F3-CF69-3186-6AF375FD5615}"/>
              </a:ext>
            </a:extLst>
          </p:cNvPr>
          <p:cNvSpPr/>
          <p:nvPr/>
        </p:nvSpPr>
        <p:spPr>
          <a:xfrm>
            <a:off x="469900" y="9020949"/>
            <a:ext cx="1583267" cy="195742"/>
          </a:xfrm>
          <a:prstGeom prst="rect">
            <a:avLst/>
          </a:prstGeom>
          <a:solidFill>
            <a:srgbClr val="926DB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3" name="Rectangle: Top Corners Rounded 82">
            <a:extLst>
              <a:ext uri="{FF2B5EF4-FFF2-40B4-BE49-F238E27FC236}">
                <a16:creationId xmlns:a16="http://schemas.microsoft.com/office/drawing/2014/main" id="{E84EF71D-B63F-82EF-12DD-E9A93070B2DC}"/>
              </a:ext>
            </a:extLst>
          </p:cNvPr>
          <p:cNvSpPr/>
          <p:nvPr/>
        </p:nvSpPr>
        <p:spPr>
          <a:xfrm>
            <a:off x="2717800" y="5754393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F78E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Graphic 83">
            <a:extLst>
              <a:ext uri="{FF2B5EF4-FFF2-40B4-BE49-F238E27FC236}">
                <a16:creationId xmlns:a16="http://schemas.microsoft.com/office/drawing/2014/main" id="{2065CA38-8459-50CE-E8D0-6E138311ABB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17798" y="5754393"/>
            <a:ext cx="1422404" cy="355601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C01E5E7F-17A1-F49A-93F1-02DEE7B2CC91}"/>
              </a:ext>
            </a:extLst>
          </p:cNvPr>
          <p:cNvSpPr txBox="1"/>
          <p:nvPr/>
        </p:nvSpPr>
        <p:spPr>
          <a:xfrm>
            <a:off x="2823924" y="5818322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FRIDAY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86" name="Graphic 85">
            <a:extLst>
              <a:ext uri="{FF2B5EF4-FFF2-40B4-BE49-F238E27FC236}">
                <a16:creationId xmlns:a16="http://schemas.microsoft.com/office/drawing/2014/main" id="{0F56B43C-DE80-0009-A884-14EADFC96667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494784" y="6019924"/>
            <a:ext cx="1868433" cy="3325576"/>
          </a:xfrm>
          <a:prstGeom prst="rect">
            <a:avLst/>
          </a:prstGeom>
        </p:spPr>
      </p:pic>
      <p:sp>
        <p:nvSpPr>
          <p:cNvPr id="87" name="Rectangle 86">
            <a:extLst>
              <a:ext uri="{FF2B5EF4-FFF2-40B4-BE49-F238E27FC236}">
                <a16:creationId xmlns:a16="http://schemas.microsoft.com/office/drawing/2014/main" id="{CD7668D3-955F-C54F-0D2C-A264CF0A51A0}"/>
              </a:ext>
            </a:extLst>
          </p:cNvPr>
          <p:cNvSpPr/>
          <p:nvPr/>
        </p:nvSpPr>
        <p:spPr>
          <a:xfrm>
            <a:off x="2637367" y="6200847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459B96E6-C343-1B39-3C76-C39BEF584FDA}"/>
              </a:ext>
            </a:extLst>
          </p:cNvPr>
          <p:cNvSpPr/>
          <p:nvPr/>
        </p:nvSpPr>
        <p:spPr>
          <a:xfrm>
            <a:off x="2637367" y="6466378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52FAEB9-03E5-69C0-8EFA-AD839EB23A7D}"/>
              </a:ext>
            </a:extLst>
          </p:cNvPr>
          <p:cNvSpPr/>
          <p:nvPr/>
        </p:nvSpPr>
        <p:spPr>
          <a:xfrm>
            <a:off x="2637367" y="6726507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562E709-4CC8-8FCE-65B4-2192CC89C372}"/>
              </a:ext>
            </a:extLst>
          </p:cNvPr>
          <p:cNvSpPr/>
          <p:nvPr/>
        </p:nvSpPr>
        <p:spPr>
          <a:xfrm>
            <a:off x="2637367" y="6966074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F645403-CD27-0432-9707-C892E02D30B2}"/>
              </a:ext>
            </a:extLst>
          </p:cNvPr>
          <p:cNvSpPr/>
          <p:nvPr/>
        </p:nvSpPr>
        <p:spPr>
          <a:xfrm>
            <a:off x="2637367" y="7232715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F517A4FC-0956-3A3A-B744-3553AA52BD29}"/>
              </a:ext>
            </a:extLst>
          </p:cNvPr>
          <p:cNvSpPr/>
          <p:nvPr/>
        </p:nvSpPr>
        <p:spPr>
          <a:xfrm>
            <a:off x="2637367" y="7483710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5F5BF5A-DD30-E41D-5C6B-9C7C8A5D3F4A}"/>
              </a:ext>
            </a:extLst>
          </p:cNvPr>
          <p:cNvSpPr/>
          <p:nvPr/>
        </p:nvSpPr>
        <p:spPr>
          <a:xfrm>
            <a:off x="2637367" y="7734705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814188B-AA07-2149-353A-B7E738D53D5E}"/>
              </a:ext>
            </a:extLst>
          </p:cNvPr>
          <p:cNvSpPr/>
          <p:nvPr/>
        </p:nvSpPr>
        <p:spPr>
          <a:xfrm>
            <a:off x="2637367" y="7995277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0A3AD83-E5B9-C36D-C650-F7A513560C1F}"/>
              </a:ext>
            </a:extLst>
          </p:cNvPr>
          <p:cNvSpPr/>
          <p:nvPr/>
        </p:nvSpPr>
        <p:spPr>
          <a:xfrm>
            <a:off x="2637367" y="8251112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99487A9-F786-D9FB-C8CE-B6C965C9A310}"/>
              </a:ext>
            </a:extLst>
          </p:cNvPr>
          <p:cNvSpPr/>
          <p:nvPr/>
        </p:nvSpPr>
        <p:spPr>
          <a:xfrm>
            <a:off x="2637367" y="8503313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4E226E8A-ACEC-E28D-55D8-928FF6DBC88D}"/>
              </a:ext>
            </a:extLst>
          </p:cNvPr>
          <p:cNvSpPr/>
          <p:nvPr/>
        </p:nvSpPr>
        <p:spPr>
          <a:xfrm>
            <a:off x="2637367" y="8755514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592FE29-89AA-CAA6-25F8-A050AE6883B7}"/>
              </a:ext>
            </a:extLst>
          </p:cNvPr>
          <p:cNvSpPr/>
          <p:nvPr/>
        </p:nvSpPr>
        <p:spPr>
          <a:xfrm>
            <a:off x="2637367" y="9020949"/>
            <a:ext cx="1583267" cy="195742"/>
          </a:xfrm>
          <a:prstGeom prst="rect">
            <a:avLst/>
          </a:prstGeom>
          <a:solidFill>
            <a:srgbClr val="F78E3D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99" name="Rectangle: Top Corners Rounded 98">
            <a:extLst>
              <a:ext uri="{FF2B5EF4-FFF2-40B4-BE49-F238E27FC236}">
                <a16:creationId xmlns:a16="http://schemas.microsoft.com/office/drawing/2014/main" id="{1176E2B9-6024-1837-D067-181320F5B1DF}"/>
              </a:ext>
            </a:extLst>
          </p:cNvPr>
          <p:cNvSpPr/>
          <p:nvPr/>
        </p:nvSpPr>
        <p:spPr>
          <a:xfrm>
            <a:off x="4912851" y="5754393"/>
            <a:ext cx="1422400" cy="355600"/>
          </a:xfrm>
          <a:prstGeom prst="round2SameRect">
            <a:avLst>
              <a:gd name="adj1" fmla="val 30000"/>
              <a:gd name="adj2" fmla="val 0"/>
            </a:avLst>
          </a:prstGeom>
          <a:solidFill>
            <a:srgbClr val="A7C5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0" name="Graphic 99">
            <a:extLst>
              <a:ext uri="{FF2B5EF4-FFF2-40B4-BE49-F238E27FC236}">
                <a16:creationId xmlns:a16="http://schemas.microsoft.com/office/drawing/2014/main" id="{8A94AEC7-0636-8482-C747-E51F7FF53F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12849" y="5754393"/>
            <a:ext cx="1422404" cy="355601"/>
          </a:xfrm>
          <a:prstGeom prst="rect">
            <a:avLst/>
          </a:prstGeom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id="{D11DB0F8-C23B-BD7F-34B6-656365D0190A}"/>
              </a:ext>
            </a:extLst>
          </p:cNvPr>
          <p:cNvSpPr txBox="1"/>
          <p:nvPr/>
        </p:nvSpPr>
        <p:spPr>
          <a:xfrm>
            <a:off x="5018975" y="5818322"/>
            <a:ext cx="121015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WEEKEND</a:t>
            </a:r>
            <a:endParaRPr lang="en-GB" sz="16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102" name="Graphic 101">
            <a:extLst>
              <a:ext uri="{FF2B5EF4-FFF2-40B4-BE49-F238E27FC236}">
                <a16:creationId xmlns:a16="http://schemas.microsoft.com/office/drawing/2014/main" id="{2D8A32D6-AC4D-5BA7-CC3D-5F0F432F7D4B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4689835" y="6019924"/>
            <a:ext cx="1868433" cy="3325576"/>
          </a:xfrm>
          <a:prstGeom prst="rect">
            <a:avLst/>
          </a:prstGeom>
        </p:spPr>
      </p:pic>
      <p:sp>
        <p:nvSpPr>
          <p:cNvPr id="103" name="Rectangle 102">
            <a:extLst>
              <a:ext uri="{FF2B5EF4-FFF2-40B4-BE49-F238E27FC236}">
                <a16:creationId xmlns:a16="http://schemas.microsoft.com/office/drawing/2014/main" id="{0E067E75-E291-EA36-0E7E-471E6FAA6580}"/>
              </a:ext>
            </a:extLst>
          </p:cNvPr>
          <p:cNvSpPr/>
          <p:nvPr/>
        </p:nvSpPr>
        <p:spPr>
          <a:xfrm>
            <a:off x="4827894" y="6200847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A3D57900-2B2E-70B6-B08D-80782676F862}"/>
              </a:ext>
            </a:extLst>
          </p:cNvPr>
          <p:cNvSpPr/>
          <p:nvPr/>
        </p:nvSpPr>
        <p:spPr>
          <a:xfrm>
            <a:off x="4827894" y="6466378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67EFF65-817B-9084-D6E1-E7FC2067E374}"/>
              </a:ext>
            </a:extLst>
          </p:cNvPr>
          <p:cNvSpPr/>
          <p:nvPr/>
        </p:nvSpPr>
        <p:spPr>
          <a:xfrm>
            <a:off x="4827894" y="6726507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7E4930BC-5555-8E1B-6A3A-52D69E6FE1C2}"/>
              </a:ext>
            </a:extLst>
          </p:cNvPr>
          <p:cNvSpPr/>
          <p:nvPr/>
        </p:nvSpPr>
        <p:spPr>
          <a:xfrm>
            <a:off x="4827894" y="6966074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1805B47-C998-A098-FB38-D2385C43EE6D}"/>
              </a:ext>
            </a:extLst>
          </p:cNvPr>
          <p:cNvSpPr/>
          <p:nvPr/>
        </p:nvSpPr>
        <p:spPr>
          <a:xfrm>
            <a:off x="4827894" y="7232715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306AC18-87C1-976D-EF72-1C22E6A961AE}"/>
              </a:ext>
            </a:extLst>
          </p:cNvPr>
          <p:cNvSpPr/>
          <p:nvPr/>
        </p:nvSpPr>
        <p:spPr>
          <a:xfrm>
            <a:off x="4827894" y="7483710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E202E7D-6FB0-29A5-2990-3B268E6D2FA8}"/>
              </a:ext>
            </a:extLst>
          </p:cNvPr>
          <p:cNvSpPr/>
          <p:nvPr/>
        </p:nvSpPr>
        <p:spPr>
          <a:xfrm>
            <a:off x="4827894" y="7734705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F48A83D-33A7-F9C7-6E10-C2F6788AAEBA}"/>
              </a:ext>
            </a:extLst>
          </p:cNvPr>
          <p:cNvSpPr/>
          <p:nvPr/>
        </p:nvSpPr>
        <p:spPr>
          <a:xfrm>
            <a:off x="4827894" y="7995277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FC132473-7F3B-E6A5-572A-0133964387DC}"/>
              </a:ext>
            </a:extLst>
          </p:cNvPr>
          <p:cNvSpPr/>
          <p:nvPr/>
        </p:nvSpPr>
        <p:spPr>
          <a:xfrm>
            <a:off x="4827894" y="8251112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4A75913-4F24-50D3-93A2-8564EF3F6DBD}"/>
              </a:ext>
            </a:extLst>
          </p:cNvPr>
          <p:cNvSpPr/>
          <p:nvPr/>
        </p:nvSpPr>
        <p:spPr>
          <a:xfrm>
            <a:off x="4827894" y="8503313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A3613B1-BAAD-E51B-CF30-EA5FE38D06FD}"/>
              </a:ext>
            </a:extLst>
          </p:cNvPr>
          <p:cNvSpPr/>
          <p:nvPr/>
        </p:nvSpPr>
        <p:spPr>
          <a:xfrm>
            <a:off x="4827894" y="8755514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4C6D497-4C2F-4521-CAE5-53B25AF6B7F3}"/>
              </a:ext>
            </a:extLst>
          </p:cNvPr>
          <p:cNvSpPr/>
          <p:nvPr/>
        </p:nvSpPr>
        <p:spPr>
          <a:xfrm>
            <a:off x="4827894" y="9020949"/>
            <a:ext cx="1583267" cy="195742"/>
          </a:xfrm>
          <a:prstGeom prst="rect">
            <a:avLst/>
          </a:prstGeom>
          <a:solidFill>
            <a:srgbClr val="A7C53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00" dirty="0">
              <a:solidFill>
                <a:schemeClr val="tx1">
                  <a:lumMod val="95000"/>
                  <a:lumOff val="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996D5C2-F65A-4AD5-3F80-6191C533BC3D}"/>
              </a:ext>
            </a:extLst>
          </p:cNvPr>
          <p:cNvSpPr txBox="1"/>
          <p:nvPr/>
        </p:nvSpPr>
        <p:spPr>
          <a:xfrm>
            <a:off x="637673" y="150785"/>
            <a:ext cx="5582654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Poppins "/>
                <a:cs typeface="Poppins Black" panose="00000A00000000000000" pitchFamily="2" charset="0"/>
              </a:rPr>
              <a:t>Weekly To-Do List</a:t>
            </a:r>
            <a:endParaRPr lang="en-GB" sz="4400" b="1" dirty="0">
              <a:solidFill>
                <a:schemeClr val="bg1"/>
              </a:solidFill>
              <a:latin typeface="Poppins "/>
              <a:cs typeface="Poppins Black" panose="00000A00000000000000" pitchFamily="2" charset="0"/>
            </a:endParaRPr>
          </a:p>
        </p:txBody>
      </p:sp>
      <p:pic>
        <p:nvPicPr>
          <p:cNvPr id="117" name="Graphic 116">
            <a:extLst>
              <a:ext uri="{FF2B5EF4-FFF2-40B4-BE49-F238E27FC236}">
                <a16:creationId xmlns:a16="http://schemas.microsoft.com/office/drawing/2014/main" id="{52F04389-1ACD-1B5C-40A3-3C9E4D8F7952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331250" y="1356517"/>
            <a:ext cx="503409" cy="542133"/>
          </a:xfrm>
          <a:prstGeom prst="rect">
            <a:avLst/>
          </a:prstGeom>
        </p:spPr>
      </p:pic>
      <p:pic>
        <p:nvPicPr>
          <p:cNvPr id="119" name="Graphic 118">
            <a:extLst>
              <a:ext uri="{FF2B5EF4-FFF2-40B4-BE49-F238E27FC236}">
                <a16:creationId xmlns:a16="http://schemas.microsoft.com/office/drawing/2014/main" id="{CF49B8A5-29B0-2F2C-40D9-3C0CBD59E310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147813" y="5248825"/>
            <a:ext cx="567043" cy="82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6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87326A-EFDE-F9C0-C10B-87387A7F74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857999" cy="9906000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A8D43B90-C16A-8DCA-F57B-6015B0198FD6}"/>
              </a:ext>
            </a:extLst>
          </p:cNvPr>
          <p:cNvSpPr txBox="1"/>
          <p:nvPr/>
        </p:nvSpPr>
        <p:spPr>
          <a:xfrm>
            <a:off x="193902" y="1318654"/>
            <a:ext cx="6470196" cy="8350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571"/>
              </a:spcAft>
            </a:pPr>
            <a:r>
              <a:rPr lang="en-US" sz="4714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Fonts &amp; Colors Used</a:t>
            </a:r>
            <a:endParaRPr lang="en-PK" sz="786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C607A80E-540C-4357-3A7E-316544AF9452}"/>
              </a:ext>
            </a:extLst>
          </p:cNvPr>
          <p:cNvSpPr txBox="1"/>
          <p:nvPr/>
        </p:nvSpPr>
        <p:spPr>
          <a:xfrm>
            <a:off x="87539" y="2943933"/>
            <a:ext cx="6682921" cy="97492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838"/>
              </a:spcAft>
            </a:pPr>
            <a:r>
              <a:rPr lang="en-US" sz="2000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Poppins</a:t>
            </a:r>
            <a:endParaRPr lang="en-PK" sz="1050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1143"/>
              </a:spcAft>
            </a:pPr>
            <a:r>
              <a:rPr lang="en-US" sz="1800" kern="100" dirty="0">
                <a:solidFill>
                  <a:srgbClr val="FFFFFF"/>
                </a:solidFill>
                <a:ea typeface="Calibri" panose="020F0502020204030204" pitchFamily="34" charset="0"/>
              </a:rPr>
              <a:t>(https://fonts.google.com/specimen/Poppins)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737502F-C980-886F-0A7C-27F82C18E62C}"/>
              </a:ext>
            </a:extLst>
          </p:cNvPr>
          <p:cNvSpPr txBox="1"/>
          <p:nvPr/>
        </p:nvSpPr>
        <p:spPr>
          <a:xfrm>
            <a:off x="247197" y="2459601"/>
            <a:ext cx="6363607" cy="45538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571"/>
              </a:spcAft>
            </a:pPr>
            <a:r>
              <a:rPr lang="en-US" sz="1571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This template has been made using the following fonts:</a:t>
            </a:r>
            <a:endParaRPr lang="en-PK" sz="786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571"/>
              </a:spcAft>
            </a:pPr>
            <a:r>
              <a:rPr lang="en-PK" sz="1571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PK" sz="786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CE9543F7-2B86-1C4F-65A5-6F461526E5DA}"/>
              </a:ext>
            </a:extLst>
          </p:cNvPr>
          <p:cNvSpPr txBox="1"/>
          <p:nvPr/>
        </p:nvSpPr>
        <p:spPr>
          <a:xfrm>
            <a:off x="1241878" y="4536455"/>
            <a:ext cx="4374243" cy="3796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571"/>
              </a:spcAft>
            </a:pPr>
            <a:r>
              <a:rPr lang="en-US" sz="1571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following colors:</a:t>
            </a:r>
            <a:endParaRPr lang="en-PK" sz="786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571"/>
              </a:spcAft>
            </a:pPr>
            <a:r>
              <a:rPr lang="en-PK" sz="1571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PK" sz="786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D242551-031A-87DD-EA51-A101F7DEA89C}"/>
              </a:ext>
            </a:extLst>
          </p:cNvPr>
          <p:cNvGrpSpPr/>
          <p:nvPr/>
        </p:nvGrpSpPr>
        <p:grpSpPr>
          <a:xfrm>
            <a:off x="1509000" y="5044056"/>
            <a:ext cx="3840000" cy="841377"/>
            <a:chOff x="2016702" y="6011741"/>
            <a:chExt cx="3840000" cy="841377"/>
          </a:xfrm>
        </p:grpSpPr>
        <p:sp>
          <p:nvSpPr>
            <p:cNvPr id="6" name="Rounded Rectangle 10">
              <a:extLst>
                <a:ext uri="{FF2B5EF4-FFF2-40B4-BE49-F238E27FC236}">
                  <a16:creationId xmlns:a16="http://schemas.microsoft.com/office/drawing/2014/main" id="{B9F6BFE6-D041-8881-487C-BD76F8964BFF}"/>
                </a:ext>
              </a:extLst>
            </p:cNvPr>
            <p:cNvSpPr/>
            <p:nvPr/>
          </p:nvSpPr>
          <p:spPr>
            <a:xfrm>
              <a:off x="3008376" y="6011743"/>
              <a:ext cx="841249" cy="841375"/>
            </a:xfrm>
            <a:prstGeom prst="roundRect">
              <a:avLst/>
            </a:prstGeom>
            <a:solidFill>
              <a:srgbClr val="FFFFFF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Calibri" panose="020F0502020204030204" pitchFamily="34" charset="0"/>
                </a:rPr>
                <a:t>#FFFFFF</a:t>
              </a:r>
              <a:endParaRPr lang="en-PK" sz="786" kern="100" dirty="0">
                <a:solidFill>
                  <a:schemeClr val="tx1">
                    <a:lumMod val="95000"/>
                    <a:lumOff val="5000"/>
                  </a:schemeClr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3" name="Rounded Rectangle 10">
              <a:extLst>
                <a:ext uri="{FF2B5EF4-FFF2-40B4-BE49-F238E27FC236}">
                  <a16:creationId xmlns:a16="http://schemas.microsoft.com/office/drawing/2014/main" id="{B049E9F3-E6DF-86FB-D95B-95377824931D}"/>
                </a:ext>
              </a:extLst>
            </p:cNvPr>
            <p:cNvSpPr/>
            <p:nvPr/>
          </p:nvSpPr>
          <p:spPr>
            <a:xfrm>
              <a:off x="2016702" y="6011742"/>
              <a:ext cx="841249" cy="841375"/>
            </a:xfrm>
            <a:prstGeom prst="roundRect">
              <a:avLst/>
            </a:prstGeom>
            <a:solidFill>
              <a:srgbClr val="CD2127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1257"/>
                </a:spcBef>
                <a:spcAft>
                  <a:spcPts val="838"/>
                </a:spcAft>
              </a:pPr>
              <a:r>
                <a:rPr lang="en-US" sz="1000" kern="100" dirty="0">
                  <a:solidFill>
                    <a:schemeClr val="bg1"/>
                  </a:solidFill>
                  <a:ea typeface="Calibri" panose="020F0502020204030204" pitchFamily="34" charset="0"/>
                </a:rPr>
                <a:t>#CD2127</a:t>
              </a:r>
              <a:endParaRPr lang="en-PK" sz="800" kern="100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2" name="Rounded Rectangle 10">
              <a:extLst>
                <a:ext uri="{FF2B5EF4-FFF2-40B4-BE49-F238E27FC236}">
                  <a16:creationId xmlns:a16="http://schemas.microsoft.com/office/drawing/2014/main" id="{005B82FE-4CAE-06C3-C172-2128A0ACA086}"/>
                </a:ext>
              </a:extLst>
            </p:cNvPr>
            <p:cNvSpPr/>
            <p:nvPr/>
          </p:nvSpPr>
          <p:spPr>
            <a:xfrm>
              <a:off x="4012929" y="6011741"/>
              <a:ext cx="841249" cy="841375"/>
            </a:xfrm>
            <a:prstGeom prst="roundRect">
              <a:avLst/>
            </a:prstGeom>
            <a:solidFill>
              <a:srgbClr val="47A5DB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tx1"/>
                  </a:solidFill>
                  <a:ea typeface="Calibri" panose="020F0502020204030204" pitchFamily="34" charset="0"/>
                </a:rPr>
                <a:t>#47A5DB</a:t>
              </a:r>
              <a:endParaRPr lang="en-PK" sz="786" kern="100" dirty="0">
                <a:solidFill>
                  <a:schemeClr val="tx1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8" name="Rounded Rectangle 10">
              <a:extLst>
                <a:ext uri="{FF2B5EF4-FFF2-40B4-BE49-F238E27FC236}">
                  <a16:creationId xmlns:a16="http://schemas.microsoft.com/office/drawing/2014/main" id="{239232B7-4310-6B84-CA47-9A74C36B9F69}"/>
                </a:ext>
              </a:extLst>
            </p:cNvPr>
            <p:cNvSpPr/>
            <p:nvPr/>
          </p:nvSpPr>
          <p:spPr>
            <a:xfrm>
              <a:off x="5015453" y="6011741"/>
              <a:ext cx="841249" cy="841375"/>
            </a:xfrm>
            <a:prstGeom prst="roundRect">
              <a:avLst/>
            </a:prstGeom>
            <a:solidFill>
              <a:srgbClr val="E84799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bg1"/>
                  </a:solidFill>
                  <a:ea typeface="Calibri" panose="020F0502020204030204" pitchFamily="34" charset="0"/>
                </a:rPr>
                <a:t>#E84799</a:t>
              </a:r>
              <a:endParaRPr lang="en-PK" sz="786" kern="100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9C7EC7D-9031-9CF5-A4B9-B54B909B3290}"/>
              </a:ext>
            </a:extLst>
          </p:cNvPr>
          <p:cNvGrpSpPr/>
          <p:nvPr/>
        </p:nvGrpSpPr>
        <p:grpSpPr>
          <a:xfrm>
            <a:off x="1509000" y="6059645"/>
            <a:ext cx="3840000" cy="841377"/>
            <a:chOff x="2016702" y="6011741"/>
            <a:chExt cx="3840000" cy="841377"/>
          </a:xfrm>
        </p:grpSpPr>
        <p:sp>
          <p:nvSpPr>
            <p:cNvPr id="20" name="Rounded Rectangle 10">
              <a:extLst>
                <a:ext uri="{FF2B5EF4-FFF2-40B4-BE49-F238E27FC236}">
                  <a16:creationId xmlns:a16="http://schemas.microsoft.com/office/drawing/2014/main" id="{B71E89B4-D876-BD97-11B2-C8FF83DD6CE7}"/>
                </a:ext>
              </a:extLst>
            </p:cNvPr>
            <p:cNvSpPr/>
            <p:nvPr/>
          </p:nvSpPr>
          <p:spPr>
            <a:xfrm>
              <a:off x="3008376" y="6011743"/>
              <a:ext cx="841249" cy="841375"/>
            </a:xfrm>
            <a:prstGeom prst="roundRect">
              <a:avLst/>
            </a:prstGeom>
            <a:solidFill>
              <a:srgbClr val="F78E3D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Calibri" panose="020F0502020204030204" pitchFamily="34" charset="0"/>
                </a:rPr>
                <a:t>#F78E3D</a:t>
              </a:r>
              <a:endParaRPr lang="en-PK" sz="786" kern="100" dirty="0">
                <a:solidFill>
                  <a:schemeClr val="tx1">
                    <a:lumMod val="95000"/>
                    <a:lumOff val="5000"/>
                  </a:schemeClr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5CA6E4BF-4880-243D-8983-D2EF3A3B4EA7}"/>
                </a:ext>
              </a:extLst>
            </p:cNvPr>
            <p:cNvSpPr/>
            <p:nvPr/>
          </p:nvSpPr>
          <p:spPr>
            <a:xfrm>
              <a:off x="4012929" y="6011741"/>
              <a:ext cx="841249" cy="841375"/>
            </a:xfrm>
            <a:prstGeom prst="roundRect">
              <a:avLst/>
            </a:prstGeom>
            <a:solidFill>
              <a:srgbClr val="926DB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bg1"/>
                  </a:solidFill>
                  <a:ea typeface="Calibri" panose="020F0502020204030204" pitchFamily="34" charset="0"/>
                </a:rPr>
                <a:t>#926DB0</a:t>
              </a:r>
              <a:endParaRPr lang="en-PK" sz="786" kern="100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D23DE322-4003-885E-D70E-93215FB3F7E9}"/>
                </a:ext>
              </a:extLst>
            </p:cNvPr>
            <p:cNvSpPr/>
            <p:nvPr/>
          </p:nvSpPr>
          <p:spPr>
            <a:xfrm>
              <a:off x="2016702" y="6011743"/>
              <a:ext cx="841249" cy="841375"/>
            </a:xfrm>
            <a:prstGeom prst="roundRect">
              <a:avLst/>
            </a:prstGeom>
            <a:solidFill>
              <a:srgbClr val="FCB44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Calibri" panose="020F0502020204030204" pitchFamily="34" charset="0"/>
                </a:rPr>
                <a:t>#FCB441</a:t>
              </a:r>
              <a:endParaRPr lang="en-PK" sz="786" kern="100" dirty="0">
                <a:solidFill>
                  <a:schemeClr val="tx1">
                    <a:lumMod val="95000"/>
                    <a:lumOff val="5000"/>
                  </a:schemeClr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248385D9-CA76-516B-3662-0FFCF19BC1DC}"/>
                </a:ext>
              </a:extLst>
            </p:cNvPr>
            <p:cNvSpPr/>
            <p:nvPr/>
          </p:nvSpPr>
          <p:spPr>
            <a:xfrm>
              <a:off x="5015453" y="6011741"/>
              <a:ext cx="841249" cy="841375"/>
            </a:xfrm>
            <a:prstGeom prst="roundRect">
              <a:avLst/>
            </a:prstGeom>
            <a:solidFill>
              <a:srgbClr val="A7C539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857"/>
                </a:spcBef>
                <a:spcAft>
                  <a:spcPts val="571"/>
                </a:spcAft>
              </a:pPr>
              <a:r>
                <a:rPr lang="en-US" sz="1000" kern="100" dirty="0">
                  <a:solidFill>
                    <a:schemeClr val="bg1"/>
                  </a:solidFill>
                  <a:ea typeface="Calibri" panose="020F0502020204030204" pitchFamily="34" charset="0"/>
                </a:rPr>
                <a:t>#A7C539</a:t>
              </a:r>
              <a:endParaRPr lang="en-PK" sz="786" kern="100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687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195434-2138-234B-8A3A-8069BC19E2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" y="0"/>
            <a:ext cx="6857843" cy="9906000"/>
          </a:xfrm>
          <a:prstGeom prst="rect">
            <a:avLst/>
          </a:prstGeom>
        </p:spPr>
      </p:pic>
      <p:sp>
        <p:nvSpPr>
          <p:cNvPr id="5" name="Text Box 6">
            <a:extLst>
              <a:ext uri="{FF2B5EF4-FFF2-40B4-BE49-F238E27FC236}">
                <a16:creationId xmlns:a16="http://schemas.microsoft.com/office/drawing/2014/main" id="{640980AC-D904-144A-9857-91515DE3793B}"/>
              </a:ext>
            </a:extLst>
          </p:cNvPr>
          <p:cNvSpPr txBox="1"/>
          <p:nvPr/>
        </p:nvSpPr>
        <p:spPr>
          <a:xfrm>
            <a:off x="752441" y="1244118"/>
            <a:ext cx="5353119" cy="598565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571"/>
              </a:spcAft>
            </a:pPr>
            <a:r>
              <a:rPr lang="en-PK" sz="4714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Instructions for Use</a:t>
            </a:r>
            <a:endParaRPr lang="en-PK" sz="714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200000"/>
              </a:lnSpc>
              <a:spcAft>
                <a:spcPts val="571"/>
              </a:spcAft>
            </a:pPr>
            <a:r>
              <a:rPr lang="en-PK" sz="1143" b="1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utilize this template, please adhere to the conditions outlined below.</a:t>
            </a:r>
            <a:endParaRPr lang="en-PK" sz="714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200000"/>
              </a:lnSpc>
              <a:spcAft>
                <a:spcPts val="571"/>
              </a:spcAft>
            </a:pPr>
            <a:r>
              <a:rPr lang="en-PK" sz="962" b="1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You </a:t>
            </a:r>
            <a:r>
              <a:rPr lang="en-US" sz="962" b="1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are allowed to</a:t>
            </a:r>
            <a:r>
              <a:rPr lang="en-PK" sz="962" b="1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PK" sz="714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Modify this template to suit your needs.</a:t>
            </a: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Employ this template for both personal and commercial projects.</a:t>
            </a:r>
          </a:p>
          <a:p>
            <a:pPr>
              <a:lnSpc>
                <a:spcPct val="150000"/>
              </a:lnSpc>
              <a:spcAft>
                <a:spcPts val="571"/>
              </a:spcAft>
              <a:buSzPts val="1000"/>
              <a:tabLst>
                <a:tab pos="326578" algn="l"/>
              </a:tabLst>
            </a:pP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962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Y</a:t>
            </a:r>
            <a:r>
              <a:rPr lang="en-PK" sz="962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ou </a:t>
            </a:r>
            <a:r>
              <a:rPr lang="en-US" sz="962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are not allowed to</a:t>
            </a:r>
            <a:r>
              <a:rPr lang="en-PK" sz="962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br>
              <a:rPr lang="en-PK" sz="962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PK" sz="7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Sublicensing, selling, or renting the Highfile Template or any modified versions thereof.</a:t>
            </a: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Distributing the Highfile Template or any modified versions, or including it in a collection such as a database or any other product or service that offers downloadable assets (e.g., images, icons, </a:t>
            </a:r>
            <a:r>
              <a:rPr lang="en-US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templates</a:t>
            </a: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for redistribution or resale.</a:t>
            </a: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Utilizing any individual elements of this Highfile Template in isolation from the template itself.</a:t>
            </a: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44933" indent="-244933">
              <a:lnSpc>
                <a:spcPct val="150000"/>
              </a:lnSpc>
              <a:spcAft>
                <a:spcPts val="571"/>
              </a:spcAft>
              <a:buSzPts val="1000"/>
              <a:buFont typeface="Symbol" pitchFamily="2" charset="2"/>
              <a:buChar char=""/>
              <a:tabLst>
                <a:tab pos="326578" algn="l"/>
              </a:tabLst>
            </a:pP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Registering any part of this template as a trademark or logo, or claiming any part as your own intellectual property in any registry or similar entity.</a:t>
            </a:r>
            <a:endParaRPr lang="en-PK" sz="714" kern="1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PK" sz="1143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detailed information, please review our </a:t>
            </a:r>
            <a:r>
              <a:rPr lang="en-PK" sz="1143" u="sng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Terms and Conditions</a:t>
            </a:r>
            <a:r>
              <a:rPr lang="en-PK" sz="1143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PK" sz="75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571"/>
              </a:spcAft>
            </a:pPr>
            <a:r>
              <a:rPr lang="en-PK" sz="1143" kern="0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PK" sz="714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200000"/>
              </a:lnSpc>
              <a:spcAft>
                <a:spcPts val="571"/>
              </a:spcAft>
            </a:pPr>
            <a:r>
              <a:rPr lang="en-PK" sz="1143" kern="1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PK" sz="714" kern="1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A22517-3129-13FD-4525-2EFCCFD3B4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8" y="7181389"/>
            <a:ext cx="2408546" cy="64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40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2468</TotalTime>
  <Words>222</Words>
  <Application>Microsoft Office PowerPoint</Application>
  <PresentationFormat>A4 Paper (210x297 mm)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Poppins </vt:lpstr>
      <vt:lpstr>Poppins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Sobia Ahmed</dc:creator>
  <cp:lastModifiedBy>Muhammad Khalid Farooq</cp:lastModifiedBy>
  <cp:revision>1733</cp:revision>
  <dcterms:created xsi:type="dcterms:W3CDTF">2024-04-04T04:07:02Z</dcterms:created>
  <dcterms:modified xsi:type="dcterms:W3CDTF">2025-01-16T12:14:27Z</dcterms:modified>
</cp:coreProperties>
</file>