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3" r:id="rId1"/>
  </p:sldMasterIdLst>
  <p:notesMasterIdLst>
    <p:notesMasterId r:id="rId3"/>
  </p:notesMasterIdLst>
  <p:sldIdLst>
    <p:sldId id="298" r:id="rId2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DCA8"/>
    <a:srgbClr val="9748D2"/>
    <a:srgbClr val="649AB8"/>
    <a:srgbClr val="C85834"/>
    <a:srgbClr val="D3EBF5"/>
    <a:srgbClr val="C4D4E2"/>
    <a:srgbClr val="FFC88A"/>
    <a:srgbClr val="F2F2F2"/>
    <a:srgbClr val="5A5A6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90" autoAdjust="0"/>
    <p:restoredTop sz="50000" autoAdjust="0"/>
  </p:normalViewPr>
  <p:slideViewPr>
    <p:cSldViewPr snapToGrid="0" snapToObjects="1">
      <p:cViewPr varScale="1">
        <p:scale>
          <a:sx n="37" d="100"/>
          <a:sy n="37" d="100"/>
        </p:scale>
        <p:origin x="1426" y="259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Montserrat Light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Montserrat Light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Montserrat Light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Montserrat Light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9pPr>
          </a:lstStyle>
          <a:p>
            <a:fld id="{B10E75A7-B0F9-5642-96AB-06237E68FE07}" type="slidenum">
              <a:rPr lang="en-US" altLang="en-US">
                <a:solidFill>
                  <a:srgbClr val="000000"/>
                </a:solidFill>
                <a:latin typeface="Times New Roman" charset="0"/>
              </a:rPr>
              <a:pPr/>
              <a:t>1</a:t>
            </a:fld>
            <a:endParaRPr lang="en-US" alt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4099" name="Text Box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534988" y="763588"/>
            <a:ext cx="6702425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602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158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1"/>
            <a:ext cx="21025723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5964" y="12712701"/>
            <a:ext cx="5484971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5097" y="12712701"/>
            <a:ext cx="8227457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16715" y="12712701"/>
            <a:ext cx="5484971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004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</p:sldLayoutIdLst>
  <p:hf hdr="0" ftr="0" dt="0"/>
  <p:txStyles>
    <p:titleStyle>
      <a:lvl1pPr algn="l" defTabSz="1828343" rtl="0" eaLnBrk="1" latinLnBrk="0" hangingPunct="1">
        <a:lnSpc>
          <a:spcPct val="90000"/>
        </a:lnSpc>
        <a:spcBef>
          <a:spcPct val="0"/>
        </a:spcBef>
        <a:buNone/>
        <a:defRPr sz="87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086" indent="-457086" algn="l" defTabSz="1828343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599" kern="1200">
          <a:solidFill>
            <a:schemeClr val="tx1"/>
          </a:solidFill>
          <a:latin typeface="+mn-lt"/>
          <a:ea typeface="+mn-ea"/>
          <a:cs typeface="+mn-cs"/>
        </a:defRPr>
      </a:lvl1pPr>
      <a:lvl2pPr marL="1371257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799" kern="1200">
          <a:solidFill>
            <a:schemeClr val="tx1"/>
          </a:solidFill>
          <a:latin typeface="+mn-lt"/>
          <a:ea typeface="+mn-ea"/>
          <a:cs typeface="+mn-cs"/>
        </a:defRPr>
      </a:lvl2pPr>
      <a:lvl3pPr marL="2285429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999" kern="1200">
          <a:solidFill>
            <a:schemeClr val="tx1"/>
          </a:solidFill>
          <a:latin typeface="+mn-lt"/>
          <a:ea typeface="+mn-ea"/>
          <a:cs typeface="+mn-cs"/>
        </a:defRPr>
      </a:lvl3pPr>
      <a:lvl4pPr marL="3199600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4113771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5027943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942114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856286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770457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1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343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514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6686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4570857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485028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39920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3133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Freeform 1">
            <a:extLst>
              <a:ext uri="{FF2B5EF4-FFF2-40B4-BE49-F238E27FC236}">
                <a16:creationId xmlns:a16="http://schemas.microsoft.com/office/drawing/2014/main" id="{8CA9ACEA-471F-EC41-9BC1-3FE5D40E67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3090" y="7527998"/>
            <a:ext cx="14643042" cy="4462442"/>
          </a:xfrm>
          <a:custGeom>
            <a:avLst/>
            <a:gdLst>
              <a:gd name="T0" fmla="*/ 0 w 15324"/>
              <a:gd name="T1" fmla="*/ 4667 h 4668"/>
              <a:gd name="T2" fmla="*/ 0 w 15324"/>
              <a:gd name="T3" fmla="*/ 0 h 4668"/>
              <a:gd name="T4" fmla="*/ 15323 w 15324"/>
              <a:gd name="T5" fmla="*/ 0 h 4668"/>
              <a:gd name="T6" fmla="*/ 15323 w 15324"/>
              <a:gd name="T7" fmla="*/ 4578 h 46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324" h="4668">
                <a:moveTo>
                  <a:pt x="0" y="4667"/>
                </a:moveTo>
                <a:lnTo>
                  <a:pt x="0" y="0"/>
                </a:lnTo>
                <a:lnTo>
                  <a:pt x="15323" y="0"/>
                </a:lnTo>
                <a:lnTo>
                  <a:pt x="15323" y="4578"/>
                </a:lnTo>
              </a:path>
            </a:pathLst>
          </a:custGeom>
          <a:noFill/>
          <a:ln w="63500" cap="flat">
            <a:solidFill>
              <a:schemeClr val="bg1">
                <a:lumMod val="50000"/>
                <a:alpha val="3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27" name="Line 2">
            <a:extLst>
              <a:ext uri="{FF2B5EF4-FFF2-40B4-BE49-F238E27FC236}">
                <a16:creationId xmlns:a16="http://schemas.microsoft.com/office/drawing/2014/main" id="{71372867-072F-A54D-A8E7-4A4394CDD07C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86717" y="4165366"/>
            <a:ext cx="4215" cy="7660733"/>
          </a:xfrm>
          <a:prstGeom prst="line">
            <a:avLst/>
          </a:prstGeom>
          <a:noFill/>
          <a:ln w="63500" cap="flat">
            <a:solidFill>
              <a:schemeClr val="bg1">
                <a:lumMod val="50000"/>
                <a:alpha val="3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47" name="Freeform 22">
            <a:extLst>
              <a:ext uri="{FF2B5EF4-FFF2-40B4-BE49-F238E27FC236}">
                <a16:creationId xmlns:a16="http://schemas.microsoft.com/office/drawing/2014/main" id="{A6201710-0FC0-554A-B78F-FB9301539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7814" y="9327303"/>
            <a:ext cx="4087410" cy="1508549"/>
          </a:xfrm>
          <a:custGeom>
            <a:avLst/>
            <a:gdLst>
              <a:gd name="T0" fmla="*/ 4275 w 4276"/>
              <a:gd name="T1" fmla="*/ 1579 h 1580"/>
              <a:gd name="T2" fmla="*/ 0 w 4276"/>
              <a:gd name="T3" fmla="*/ 1579 h 1580"/>
              <a:gd name="T4" fmla="*/ 0 w 4276"/>
              <a:gd name="T5" fmla="*/ 0 h 1580"/>
              <a:gd name="T6" fmla="*/ 4275 w 4276"/>
              <a:gd name="T7" fmla="*/ 0 h 1580"/>
              <a:gd name="T8" fmla="*/ 4275 w 4276"/>
              <a:gd name="T9" fmla="*/ 1579 h 15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76" h="1580">
                <a:moveTo>
                  <a:pt x="4275" y="1579"/>
                </a:moveTo>
                <a:lnTo>
                  <a:pt x="0" y="1579"/>
                </a:lnTo>
                <a:lnTo>
                  <a:pt x="0" y="0"/>
                </a:lnTo>
                <a:lnTo>
                  <a:pt x="4275" y="0"/>
                </a:lnTo>
                <a:lnTo>
                  <a:pt x="4275" y="1579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202" name="Freeform 73">
            <a:extLst>
              <a:ext uri="{FF2B5EF4-FFF2-40B4-BE49-F238E27FC236}">
                <a16:creationId xmlns:a16="http://schemas.microsoft.com/office/drawing/2014/main" id="{115C3059-33AA-6246-A84A-DA26935FD2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7814" y="11143460"/>
            <a:ext cx="4087410" cy="1508549"/>
          </a:xfrm>
          <a:custGeom>
            <a:avLst/>
            <a:gdLst>
              <a:gd name="T0" fmla="*/ 4275 w 4276"/>
              <a:gd name="T1" fmla="*/ 1579 h 1580"/>
              <a:gd name="T2" fmla="*/ 0 w 4276"/>
              <a:gd name="T3" fmla="*/ 1579 h 1580"/>
              <a:gd name="T4" fmla="*/ 0 w 4276"/>
              <a:gd name="T5" fmla="*/ 0 h 1580"/>
              <a:gd name="T6" fmla="*/ 4275 w 4276"/>
              <a:gd name="T7" fmla="*/ 0 h 1580"/>
              <a:gd name="T8" fmla="*/ 4275 w 4276"/>
              <a:gd name="T9" fmla="*/ 1579 h 15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76" h="1580">
                <a:moveTo>
                  <a:pt x="4275" y="1579"/>
                </a:moveTo>
                <a:lnTo>
                  <a:pt x="0" y="1579"/>
                </a:lnTo>
                <a:lnTo>
                  <a:pt x="0" y="0"/>
                </a:lnTo>
                <a:lnTo>
                  <a:pt x="4275" y="0"/>
                </a:lnTo>
                <a:lnTo>
                  <a:pt x="4275" y="1579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258" name="Freeform 122">
            <a:extLst>
              <a:ext uri="{FF2B5EF4-FFF2-40B4-BE49-F238E27FC236}">
                <a16:creationId xmlns:a16="http://schemas.microsoft.com/office/drawing/2014/main" id="{03DD3F37-B7F8-5C40-ABB9-5587E5307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47226" y="9327303"/>
            <a:ext cx="4083198" cy="1508549"/>
          </a:xfrm>
          <a:custGeom>
            <a:avLst/>
            <a:gdLst>
              <a:gd name="T0" fmla="*/ 4273 w 4274"/>
              <a:gd name="T1" fmla="*/ 1579 h 1580"/>
              <a:gd name="T2" fmla="*/ 0 w 4274"/>
              <a:gd name="T3" fmla="*/ 1579 h 1580"/>
              <a:gd name="T4" fmla="*/ 0 w 4274"/>
              <a:gd name="T5" fmla="*/ 0 h 1580"/>
              <a:gd name="T6" fmla="*/ 4273 w 4274"/>
              <a:gd name="T7" fmla="*/ 0 h 1580"/>
              <a:gd name="T8" fmla="*/ 4273 w 4274"/>
              <a:gd name="T9" fmla="*/ 1579 h 15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74" h="1580">
                <a:moveTo>
                  <a:pt x="4273" y="1579"/>
                </a:moveTo>
                <a:lnTo>
                  <a:pt x="0" y="1579"/>
                </a:lnTo>
                <a:lnTo>
                  <a:pt x="0" y="0"/>
                </a:lnTo>
                <a:lnTo>
                  <a:pt x="4273" y="0"/>
                </a:lnTo>
                <a:lnTo>
                  <a:pt x="4273" y="1579"/>
                </a:lnTo>
              </a:path>
            </a:pathLst>
          </a:custGeom>
          <a:solidFill>
            <a:srgbClr val="84DCA8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305" name="Freeform 169">
            <a:extLst>
              <a:ext uri="{FF2B5EF4-FFF2-40B4-BE49-F238E27FC236}">
                <a16:creationId xmlns:a16="http://schemas.microsoft.com/office/drawing/2014/main" id="{C1B030E8-238A-E94F-AA43-1A3F90CBF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47226" y="11143460"/>
            <a:ext cx="4083198" cy="1508549"/>
          </a:xfrm>
          <a:custGeom>
            <a:avLst/>
            <a:gdLst>
              <a:gd name="T0" fmla="*/ 4273 w 4274"/>
              <a:gd name="T1" fmla="*/ 1579 h 1580"/>
              <a:gd name="T2" fmla="*/ 0 w 4274"/>
              <a:gd name="T3" fmla="*/ 1579 h 1580"/>
              <a:gd name="T4" fmla="*/ 0 w 4274"/>
              <a:gd name="T5" fmla="*/ 0 h 1580"/>
              <a:gd name="T6" fmla="*/ 4273 w 4274"/>
              <a:gd name="T7" fmla="*/ 0 h 1580"/>
              <a:gd name="T8" fmla="*/ 4273 w 4274"/>
              <a:gd name="T9" fmla="*/ 1579 h 15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74" h="1580">
                <a:moveTo>
                  <a:pt x="4273" y="1579"/>
                </a:moveTo>
                <a:lnTo>
                  <a:pt x="0" y="1579"/>
                </a:lnTo>
                <a:lnTo>
                  <a:pt x="0" y="0"/>
                </a:lnTo>
                <a:lnTo>
                  <a:pt x="4273" y="0"/>
                </a:lnTo>
                <a:lnTo>
                  <a:pt x="4273" y="1579"/>
                </a:lnTo>
              </a:path>
            </a:pathLst>
          </a:custGeom>
          <a:solidFill>
            <a:srgbClr val="84DCA8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354" name="Freeform 218">
            <a:extLst>
              <a:ext uri="{FF2B5EF4-FFF2-40B4-BE49-F238E27FC236}">
                <a16:creationId xmlns:a16="http://schemas.microsoft.com/office/drawing/2014/main" id="{B1D211AD-3E37-C741-A29C-23E5DAD60C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62426" y="9327303"/>
            <a:ext cx="4087410" cy="1508549"/>
          </a:xfrm>
          <a:custGeom>
            <a:avLst/>
            <a:gdLst>
              <a:gd name="T0" fmla="*/ 4275 w 4276"/>
              <a:gd name="T1" fmla="*/ 1579 h 1580"/>
              <a:gd name="T2" fmla="*/ 0 w 4276"/>
              <a:gd name="T3" fmla="*/ 1579 h 1580"/>
              <a:gd name="T4" fmla="*/ 0 w 4276"/>
              <a:gd name="T5" fmla="*/ 0 h 1580"/>
              <a:gd name="T6" fmla="*/ 4275 w 4276"/>
              <a:gd name="T7" fmla="*/ 0 h 1580"/>
              <a:gd name="T8" fmla="*/ 4275 w 4276"/>
              <a:gd name="T9" fmla="*/ 1579 h 15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76" h="1580">
                <a:moveTo>
                  <a:pt x="4275" y="1579"/>
                </a:moveTo>
                <a:lnTo>
                  <a:pt x="0" y="1579"/>
                </a:lnTo>
                <a:lnTo>
                  <a:pt x="0" y="0"/>
                </a:lnTo>
                <a:lnTo>
                  <a:pt x="4275" y="0"/>
                </a:lnTo>
                <a:lnTo>
                  <a:pt x="4275" y="1579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405" name="Freeform 269">
            <a:extLst>
              <a:ext uri="{FF2B5EF4-FFF2-40B4-BE49-F238E27FC236}">
                <a16:creationId xmlns:a16="http://schemas.microsoft.com/office/drawing/2014/main" id="{F7B830DA-DA89-0344-A4EB-EDB2281BA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62426" y="11143460"/>
            <a:ext cx="4087410" cy="1508549"/>
          </a:xfrm>
          <a:custGeom>
            <a:avLst/>
            <a:gdLst>
              <a:gd name="T0" fmla="*/ 4275 w 4276"/>
              <a:gd name="T1" fmla="*/ 1579 h 1580"/>
              <a:gd name="T2" fmla="*/ 0 w 4276"/>
              <a:gd name="T3" fmla="*/ 1579 h 1580"/>
              <a:gd name="T4" fmla="*/ 0 w 4276"/>
              <a:gd name="T5" fmla="*/ 0 h 1580"/>
              <a:gd name="T6" fmla="*/ 4275 w 4276"/>
              <a:gd name="T7" fmla="*/ 0 h 1580"/>
              <a:gd name="T8" fmla="*/ 4275 w 4276"/>
              <a:gd name="T9" fmla="*/ 1579 h 15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76" h="1580">
                <a:moveTo>
                  <a:pt x="4275" y="1579"/>
                </a:moveTo>
                <a:lnTo>
                  <a:pt x="0" y="1579"/>
                </a:lnTo>
                <a:lnTo>
                  <a:pt x="0" y="0"/>
                </a:lnTo>
                <a:lnTo>
                  <a:pt x="4275" y="0"/>
                </a:lnTo>
                <a:lnTo>
                  <a:pt x="4275" y="1579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453" name="Freeform 317">
            <a:extLst>
              <a:ext uri="{FF2B5EF4-FFF2-40B4-BE49-F238E27FC236}">
                <a16:creationId xmlns:a16="http://schemas.microsoft.com/office/drawing/2014/main" id="{8C19139F-40D8-6D4E-82B3-03FD542060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8624" y="1063991"/>
            <a:ext cx="4215" cy="4215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BAB9B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454" name="Freeform 318">
            <a:extLst>
              <a:ext uri="{FF2B5EF4-FFF2-40B4-BE49-F238E27FC236}">
                <a16:creationId xmlns:a16="http://schemas.microsoft.com/office/drawing/2014/main" id="{86AB1C9B-AA76-2747-9214-48A9F7A592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8624" y="1063991"/>
            <a:ext cx="4215" cy="4215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BAB9B9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455" name="Freeform 319">
            <a:extLst>
              <a:ext uri="{FF2B5EF4-FFF2-40B4-BE49-F238E27FC236}">
                <a16:creationId xmlns:a16="http://schemas.microsoft.com/office/drawing/2014/main" id="{C30D451F-9691-4846-9AF8-667988127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9364" y="2631534"/>
            <a:ext cx="2658922" cy="3063452"/>
          </a:xfrm>
          <a:custGeom>
            <a:avLst/>
            <a:gdLst>
              <a:gd name="T0" fmla="*/ 2783 w 2784"/>
              <a:gd name="T1" fmla="*/ 2402 h 3207"/>
              <a:gd name="T2" fmla="*/ 2783 w 2784"/>
              <a:gd name="T3" fmla="*/ 804 h 3207"/>
              <a:gd name="T4" fmla="*/ 1392 w 2784"/>
              <a:gd name="T5" fmla="*/ 0 h 3207"/>
              <a:gd name="T6" fmla="*/ 0 w 2784"/>
              <a:gd name="T7" fmla="*/ 804 h 3207"/>
              <a:gd name="T8" fmla="*/ 0 w 2784"/>
              <a:gd name="T9" fmla="*/ 2402 h 3207"/>
              <a:gd name="T10" fmla="*/ 1392 w 2784"/>
              <a:gd name="T11" fmla="*/ 3206 h 3207"/>
              <a:gd name="T12" fmla="*/ 2783 w 2784"/>
              <a:gd name="T13" fmla="*/ 2402 h 32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84" h="3207">
                <a:moveTo>
                  <a:pt x="2783" y="2402"/>
                </a:moveTo>
                <a:lnTo>
                  <a:pt x="2783" y="804"/>
                </a:lnTo>
                <a:lnTo>
                  <a:pt x="1392" y="0"/>
                </a:lnTo>
                <a:lnTo>
                  <a:pt x="0" y="804"/>
                </a:lnTo>
                <a:lnTo>
                  <a:pt x="0" y="2402"/>
                </a:lnTo>
                <a:lnTo>
                  <a:pt x="1392" y="3206"/>
                </a:lnTo>
                <a:lnTo>
                  <a:pt x="2783" y="2402"/>
                </a:lnTo>
              </a:path>
            </a:pathLst>
          </a:custGeom>
          <a:solidFill>
            <a:srgbClr val="649AB8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456" name="Freeform 320">
            <a:extLst>
              <a:ext uri="{FF2B5EF4-FFF2-40B4-BE49-F238E27FC236}">
                <a16:creationId xmlns:a16="http://schemas.microsoft.com/office/drawing/2014/main" id="{25B3D172-6DE2-E244-B3CD-3BB573D227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9364" y="5994166"/>
            <a:ext cx="2658922" cy="3071880"/>
          </a:xfrm>
          <a:custGeom>
            <a:avLst/>
            <a:gdLst>
              <a:gd name="T0" fmla="*/ 2783 w 2784"/>
              <a:gd name="T1" fmla="*/ 2411 h 3216"/>
              <a:gd name="T2" fmla="*/ 2783 w 2784"/>
              <a:gd name="T3" fmla="*/ 804 h 3216"/>
              <a:gd name="T4" fmla="*/ 1392 w 2784"/>
              <a:gd name="T5" fmla="*/ 0 h 3216"/>
              <a:gd name="T6" fmla="*/ 0 w 2784"/>
              <a:gd name="T7" fmla="*/ 804 h 3216"/>
              <a:gd name="T8" fmla="*/ 0 w 2784"/>
              <a:gd name="T9" fmla="*/ 2411 h 3216"/>
              <a:gd name="T10" fmla="*/ 1392 w 2784"/>
              <a:gd name="T11" fmla="*/ 3215 h 3216"/>
              <a:gd name="T12" fmla="*/ 2783 w 2784"/>
              <a:gd name="T13" fmla="*/ 2411 h 32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84" h="3216">
                <a:moveTo>
                  <a:pt x="2783" y="2411"/>
                </a:moveTo>
                <a:lnTo>
                  <a:pt x="2783" y="804"/>
                </a:lnTo>
                <a:lnTo>
                  <a:pt x="1392" y="0"/>
                </a:lnTo>
                <a:lnTo>
                  <a:pt x="0" y="804"/>
                </a:lnTo>
                <a:lnTo>
                  <a:pt x="0" y="2411"/>
                </a:lnTo>
                <a:lnTo>
                  <a:pt x="1392" y="3215"/>
                </a:lnTo>
                <a:lnTo>
                  <a:pt x="2783" y="2411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457" name="Freeform 321">
            <a:extLst>
              <a:ext uri="{FF2B5EF4-FFF2-40B4-BE49-F238E27FC236}">
                <a16:creationId xmlns:a16="http://schemas.microsoft.com/office/drawing/2014/main" id="{E2489A54-82C9-AE44-9303-4A99D2B088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4826" y="5994166"/>
            <a:ext cx="2654710" cy="3071880"/>
          </a:xfrm>
          <a:custGeom>
            <a:avLst/>
            <a:gdLst>
              <a:gd name="T0" fmla="*/ 2775 w 2776"/>
              <a:gd name="T1" fmla="*/ 2411 h 3216"/>
              <a:gd name="T2" fmla="*/ 2775 w 2776"/>
              <a:gd name="T3" fmla="*/ 804 h 3216"/>
              <a:gd name="T4" fmla="*/ 1383 w 2776"/>
              <a:gd name="T5" fmla="*/ 0 h 3216"/>
              <a:gd name="T6" fmla="*/ 0 w 2776"/>
              <a:gd name="T7" fmla="*/ 804 h 3216"/>
              <a:gd name="T8" fmla="*/ 0 w 2776"/>
              <a:gd name="T9" fmla="*/ 2411 h 3216"/>
              <a:gd name="T10" fmla="*/ 1383 w 2776"/>
              <a:gd name="T11" fmla="*/ 3215 h 3216"/>
              <a:gd name="T12" fmla="*/ 2775 w 2776"/>
              <a:gd name="T13" fmla="*/ 2411 h 32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76" h="3216">
                <a:moveTo>
                  <a:pt x="2775" y="2411"/>
                </a:moveTo>
                <a:lnTo>
                  <a:pt x="2775" y="804"/>
                </a:lnTo>
                <a:lnTo>
                  <a:pt x="1383" y="0"/>
                </a:lnTo>
                <a:lnTo>
                  <a:pt x="0" y="804"/>
                </a:lnTo>
                <a:lnTo>
                  <a:pt x="0" y="2411"/>
                </a:lnTo>
                <a:lnTo>
                  <a:pt x="1383" y="3215"/>
                </a:lnTo>
                <a:lnTo>
                  <a:pt x="2775" y="2411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458" name="Freeform 322">
            <a:extLst>
              <a:ext uri="{FF2B5EF4-FFF2-40B4-BE49-F238E27FC236}">
                <a16:creationId xmlns:a16="http://schemas.microsoft.com/office/drawing/2014/main" id="{028E5CE4-3360-6540-8353-6E2B2B5800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74564" y="5994166"/>
            <a:ext cx="2654710" cy="3071880"/>
          </a:xfrm>
          <a:custGeom>
            <a:avLst/>
            <a:gdLst>
              <a:gd name="T0" fmla="*/ 2775 w 2776"/>
              <a:gd name="T1" fmla="*/ 2411 h 3216"/>
              <a:gd name="T2" fmla="*/ 2775 w 2776"/>
              <a:gd name="T3" fmla="*/ 804 h 3216"/>
              <a:gd name="T4" fmla="*/ 1392 w 2776"/>
              <a:gd name="T5" fmla="*/ 0 h 3216"/>
              <a:gd name="T6" fmla="*/ 0 w 2776"/>
              <a:gd name="T7" fmla="*/ 804 h 3216"/>
              <a:gd name="T8" fmla="*/ 0 w 2776"/>
              <a:gd name="T9" fmla="*/ 2411 h 3216"/>
              <a:gd name="T10" fmla="*/ 1392 w 2776"/>
              <a:gd name="T11" fmla="*/ 3215 h 3216"/>
              <a:gd name="T12" fmla="*/ 2775 w 2776"/>
              <a:gd name="T13" fmla="*/ 2411 h 32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76" h="3216">
                <a:moveTo>
                  <a:pt x="2775" y="2411"/>
                </a:moveTo>
                <a:lnTo>
                  <a:pt x="2775" y="804"/>
                </a:lnTo>
                <a:lnTo>
                  <a:pt x="1392" y="0"/>
                </a:lnTo>
                <a:lnTo>
                  <a:pt x="0" y="804"/>
                </a:lnTo>
                <a:lnTo>
                  <a:pt x="0" y="2411"/>
                </a:lnTo>
                <a:lnTo>
                  <a:pt x="1392" y="3215"/>
                </a:lnTo>
                <a:lnTo>
                  <a:pt x="2775" y="2411"/>
                </a:lnTo>
              </a:path>
            </a:pathLst>
          </a:custGeom>
          <a:solidFill>
            <a:srgbClr val="9748D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459" name="Freeform 323">
            <a:extLst>
              <a:ext uri="{FF2B5EF4-FFF2-40B4-BE49-F238E27FC236}">
                <a16:creationId xmlns:a16="http://schemas.microsoft.com/office/drawing/2014/main" id="{81D4E905-EFE7-DD46-A98A-94E9F85F1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1521" y="5994166"/>
            <a:ext cx="2654710" cy="3071880"/>
          </a:xfrm>
          <a:custGeom>
            <a:avLst/>
            <a:gdLst>
              <a:gd name="T0" fmla="*/ 2775 w 2776"/>
              <a:gd name="T1" fmla="*/ 2411 h 3216"/>
              <a:gd name="T2" fmla="*/ 2775 w 2776"/>
              <a:gd name="T3" fmla="*/ 804 h 3216"/>
              <a:gd name="T4" fmla="*/ 1393 w 2776"/>
              <a:gd name="T5" fmla="*/ 0 h 3216"/>
              <a:gd name="T6" fmla="*/ 0 w 2776"/>
              <a:gd name="T7" fmla="*/ 804 h 3216"/>
              <a:gd name="T8" fmla="*/ 0 w 2776"/>
              <a:gd name="T9" fmla="*/ 2411 h 3216"/>
              <a:gd name="T10" fmla="*/ 1393 w 2776"/>
              <a:gd name="T11" fmla="*/ 3215 h 3216"/>
              <a:gd name="T12" fmla="*/ 2775 w 2776"/>
              <a:gd name="T13" fmla="*/ 2411 h 32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76" h="3216">
                <a:moveTo>
                  <a:pt x="2775" y="2411"/>
                </a:moveTo>
                <a:lnTo>
                  <a:pt x="2775" y="804"/>
                </a:lnTo>
                <a:lnTo>
                  <a:pt x="1393" y="0"/>
                </a:lnTo>
                <a:lnTo>
                  <a:pt x="0" y="804"/>
                </a:lnTo>
                <a:lnTo>
                  <a:pt x="0" y="2411"/>
                </a:lnTo>
                <a:lnTo>
                  <a:pt x="1393" y="3215"/>
                </a:lnTo>
                <a:lnTo>
                  <a:pt x="2775" y="2411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460" name="Freeform 324">
            <a:extLst>
              <a:ext uri="{FF2B5EF4-FFF2-40B4-BE49-F238E27FC236}">
                <a16:creationId xmlns:a16="http://schemas.microsoft.com/office/drawing/2014/main" id="{29252DE0-C307-8D48-A986-BC77034EF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8555" y="5994166"/>
            <a:ext cx="2663137" cy="3071880"/>
          </a:xfrm>
          <a:custGeom>
            <a:avLst/>
            <a:gdLst>
              <a:gd name="T0" fmla="*/ 2785 w 2786"/>
              <a:gd name="T1" fmla="*/ 2411 h 3216"/>
              <a:gd name="T2" fmla="*/ 2785 w 2786"/>
              <a:gd name="T3" fmla="*/ 804 h 3216"/>
              <a:gd name="T4" fmla="*/ 1393 w 2786"/>
              <a:gd name="T5" fmla="*/ 0 h 3216"/>
              <a:gd name="T6" fmla="*/ 0 w 2786"/>
              <a:gd name="T7" fmla="*/ 804 h 3216"/>
              <a:gd name="T8" fmla="*/ 0 w 2786"/>
              <a:gd name="T9" fmla="*/ 2411 h 3216"/>
              <a:gd name="T10" fmla="*/ 1393 w 2786"/>
              <a:gd name="T11" fmla="*/ 3215 h 3216"/>
              <a:gd name="T12" fmla="*/ 2785 w 2786"/>
              <a:gd name="T13" fmla="*/ 2411 h 32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86" h="3216">
                <a:moveTo>
                  <a:pt x="2785" y="2411"/>
                </a:moveTo>
                <a:lnTo>
                  <a:pt x="2785" y="804"/>
                </a:lnTo>
                <a:lnTo>
                  <a:pt x="1393" y="0"/>
                </a:lnTo>
                <a:lnTo>
                  <a:pt x="0" y="804"/>
                </a:lnTo>
                <a:lnTo>
                  <a:pt x="0" y="2411"/>
                </a:lnTo>
                <a:lnTo>
                  <a:pt x="1393" y="3215"/>
                </a:lnTo>
                <a:lnTo>
                  <a:pt x="2785" y="2411"/>
                </a:lnTo>
              </a:path>
            </a:pathLst>
          </a:custGeom>
          <a:solidFill>
            <a:srgbClr val="84DCA8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69" name="Freeform 620">
            <a:extLst>
              <a:ext uri="{FF2B5EF4-FFF2-40B4-BE49-F238E27FC236}">
                <a16:creationId xmlns:a16="http://schemas.microsoft.com/office/drawing/2014/main" id="{392BF057-477D-E84D-89CB-D64B3AB2D6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2839" y="6782152"/>
            <a:ext cx="627861" cy="535154"/>
          </a:xfrm>
          <a:custGeom>
            <a:avLst/>
            <a:gdLst>
              <a:gd name="T0" fmla="*/ 334 w 658"/>
              <a:gd name="T1" fmla="*/ 557 h 558"/>
              <a:gd name="T2" fmla="*/ 334 w 658"/>
              <a:gd name="T3" fmla="*/ 557 h 558"/>
              <a:gd name="T4" fmla="*/ 334 w 658"/>
              <a:gd name="T5" fmla="*/ 557 h 558"/>
              <a:gd name="T6" fmla="*/ 324 w 658"/>
              <a:gd name="T7" fmla="*/ 548 h 558"/>
              <a:gd name="T8" fmla="*/ 10 w 658"/>
              <a:gd name="T9" fmla="*/ 126 h 558"/>
              <a:gd name="T10" fmla="*/ 10 w 658"/>
              <a:gd name="T11" fmla="*/ 106 h 558"/>
              <a:gd name="T12" fmla="*/ 118 w 658"/>
              <a:gd name="T13" fmla="*/ 9 h 558"/>
              <a:gd name="T14" fmla="*/ 128 w 658"/>
              <a:gd name="T15" fmla="*/ 0 h 558"/>
              <a:gd name="T16" fmla="*/ 128 w 658"/>
              <a:gd name="T17" fmla="*/ 0 h 558"/>
              <a:gd name="T18" fmla="*/ 540 w 658"/>
              <a:gd name="T19" fmla="*/ 0 h 558"/>
              <a:gd name="T20" fmla="*/ 549 w 658"/>
              <a:gd name="T21" fmla="*/ 9 h 558"/>
              <a:gd name="T22" fmla="*/ 657 w 658"/>
              <a:gd name="T23" fmla="*/ 116 h 558"/>
              <a:gd name="T24" fmla="*/ 657 w 658"/>
              <a:gd name="T25" fmla="*/ 136 h 558"/>
              <a:gd name="T26" fmla="*/ 344 w 658"/>
              <a:gd name="T27" fmla="*/ 548 h 558"/>
              <a:gd name="T28" fmla="*/ 334 w 658"/>
              <a:gd name="T29" fmla="*/ 557 h 558"/>
              <a:gd name="T30" fmla="*/ 40 w 658"/>
              <a:gd name="T31" fmla="*/ 126 h 558"/>
              <a:gd name="T32" fmla="*/ 40 w 658"/>
              <a:gd name="T33" fmla="*/ 126 h 558"/>
              <a:gd name="T34" fmla="*/ 334 w 658"/>
              <a:gd name="T35" fmla="*/ 509 h 558"/>
              <a:gd name="T36" fmla="*/ 628 w 658"/>
              <a:gd name="T37" fmla="*/ 126 h 558"/>
              <a:gd name="T38" fmla="*/ 530 w 658"/>
              <a:gd name="T39" fmla="*/ 39 h 558"/>
              <a:gd name="T40" fmla="*/ 128 w 658"/>
              <a:gd name="T41" fmla="*/ 39 h 558"/>
              <a:gd name="T42" fmla="*/ 40 w 658"/>
              <a:gd name="T43" fmla="*/ 126 h 5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658" h="558">
                <a:moveTo>
                  <a:pt x="334" y="557"/>
                </a:moveTo>
                <a:lnTo>
                  <a:pt x="334" y="557"/>
                </a:lnTo>
                <a:lnTo>
                  <a:pt x="334" y="557"/>
                </a:lnTo>
                <a:cubicBezTo>
                  <a:pt x="324" y="557"/>
                  <a:pt x="324" y="548"/>
                  <a:pt x="324" y="548"/>
                </a:cubicBezTo>
                <a:cubicBezTo>
                  <a:pt x="10" y="126"/>
                  <a:pt x="10" y="126"/>
                  <a:pt x="10" y="126"/>
                </a:cubicBezTo>
                <a:cubicBezTo>
                  <a:pt x="0" y="126"/>
                  <a:pt x="0" y="116"/>
                  <a:pt x="10" y="106"/>
                </a:cubicBezTo>
                <a:cubicBezTo>
                  <a:pt x="118" y="9"/>
                  <a:pt x="118" y="9"/>
                  <a:pt x="118" y="9"/>
                </a:cubicBezTo>
                <a:cubicBezTo>
                  <a:pt x="118" y="9"/>
                  <a:pt x="118" y="0"/>
                  <a:pt x="128" y="0"/>
                </a:cubicBezTo>
                <a:lnTo>
                  <a:pt x="128" y="0"/>
                </a:lnTo>
                <a:cubicBezTo>
                  <a:pt x="540" y="0"/>
                  <a:pt x="540" y="0"/>
                  <a:pt x="540" y="0"/>
                </a:cubicBezTo>
                <a:lnTo>
                  <a:pt x="549" y="9"/>
                </a:lnTo>
                <a:cubicBezTo>
                  <a:pt x="657" y="116"/>
                  <a:pt x="657" y="116"/>
                  <a:pt x="657" y="116"/>
                </a:cubicBezTo>
                <a:cubicBezTo>
                  <a:pt x="657" y="116"/>
                  <a:pt x="657" y="126"/>
                  <a:pt x="657" y="136"/>
                </a:cubicBezTo>
                <a:cubicBezTo>
                  <a:pt x="344" y="548"/>
                  <a:pt x="344" y="548"/>
                  <a:pt x="344" y="548"/>
                </a:cubicBezTo>
                <a:lnTo>
                  <a:pt x="334" y="557"/>
                </a:lnTo>
                <a:close/>
                <a:moveTo>
                  <a:pt x="40" y="126"/>
                </a:moveTo>
                <a:lnTo>
                  <a:pt x="40" y="126"/>
                </a:lnTo>
                <a:cubicBezTo>
                  <a:pt x="334" y="509"/>
                  <a:pt x="334" y="509"/>
                  <a:pt x="334" y="509"/>
                </a:cubicBezTo>
                <a:cubicBezTo>
                  <a:pt x="628" y="126"/>
                  <a:pt x="628" y="126"/>
                  <a:pt x="628" y="126"/>
                </a:cubicBezTo>
                <a:cubicBezTo>
                  <a:pt x="530" y="39"/>
                  <a:pt x="530" y="39"/>
                  <a:pt x="530" y="39"/>
                </a:cubicBezTo>
                <a:cubicBezTo>
                  <a:pt x="128" y="39"/>
                  <a:pt x="128" y="39"/>
                  <a:pt x="128" y="39"/>
                </a:cubicBezTo>
                <a:lnTo>
                  <a:pt x="40" y="12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70" name="Freeform 621">
            <a:extLst>
              <a:ext uri="{FF2B5EF4-FFF2-40B4-BE49-F238E27FC236}">
                <a16:creationId xmlns:a16="http://schemas.microsoft.com/office/drawing/2014/main" id="{DEDAFCFD-026B-F542-BD07-BFBE08CD38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3971" y="6782152"/>
            <a:ext cx="434025" cy="130627"/>
          </a:xfrm>
          <a:custGeom>
            <a:avLst/>
            <a:gdLst>
              <a:gd name="T0" fmla="*/ 118 w 452"/>
              <a:gd name="T1" fmla="*/ 136 h 137"/>
              <a:gd name="T2" fmla="*/ 118 w 452"/>
              <a:gd name="T3" fmla="*/ 136 h 137"/>
              <a:gd name="T4" fmla="*/ 108 w 452"/>
              <a:gd name="T5" fmla="*/ 136 h 137"/>
              <a:gd name="T6" fmla="*/ 10 w 452"/>
              <a:gd name="T7" fmla="*/ 29 h 137"/>
              <a:gd name="T8" fmla="*/ 10 w 452"/>
              <a:gd name="T9" fmla="*/ 9 h 137"/>
              <a:gd name="T10" fmla="*/ 30 w 452"/>
              <a:gd name="T11" fmla="*/ 9 h 137"/>
              <a:gd name="T12" fmla="*/ 118 w 452"/>
              <a:gd name="T13" fmla="*/ 97 h 137"/>
              <a:gd name="T14" fmla="*/ 216 w 452"/>
              <a:gd name="T15" fmla="*/ 9 h 137"/>
              <a:gd name="T16" fmla="*/ 236 w 452"/>
              <a:gd name="T17" fmla="*/ 9 h 137"/>
              <a:gd name="T18" fmla="*/ 324 w 452"/>
              <a:gd name="T19" fmla="*/ 97 h 137"/>
              <a:gd name="T20" fmla="*/ 422 w 452"/>
              <a:gd name="T21" fmla="*/ 9 h 137"/>
              <a:gd name="T22" fmla="*/ 441 w 452"/>
              <a:gd name="T23" fmla="*/ 9 h 137"/>
              <a:gd name="T24" fmla="*/ 441 w 452"/>
              <a:gd name="T25" fmla="*/ 29 h 137"/>
              <a:gd name="T26" fmla="*/ 343 w 452"/>
              <a:gd name="T27" fmla="*/ 136 h 137"/>
              <a:gd name="T28" fmla="*/ 314 w 452"/>
              <a:gd name="T29" fmla="*/ 136 h 137"/>
              <a:gd name="T30" fmla="*/ 226 w 452"/>
              <a:gd name="T31" fmla="*/ 39 h 137"/>
              <a:gd name="T32" fmla="*/ 128 w 452"/>
              <a:gd name="T33" fmla="*/ 136 h 137"/>
              <a:gd name="T34" fmla="*/ 118 w 452"/>
              <a:gd name="T35" fmla="*/ 136 h 1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52" h="137">
                <a:moveTo>
                  <a:pt x="118" y="136"/>
                </a:moveTo>
                <a:lnTo>
                  <a:pt x="118" y="136"/>
                </a:lnTo>
                <a:lnTo>
                  <a:pt x="108" y="136"/>
                </a:lnTo>
                <a:cubicBezTo>
                  <a:pt x="10" y="29"/>
                  <a:pt x="10" y="29"/>
                  <a:pt x="10" y="29"/>
                </a:cubicBezTo>
                <a:cubicBezTo>
                  <a:pt x="0" y="19"/>
                  <a:pt x="0" y="9"/>
                  <a:pt x="10" y="9"/>
                </a:cubicBezTo>
                <a:cubicBezTo>
                  <a:pt x="10" y="0"/>
                  <a:pt x="20" y="0"/>
                  <a:pt x="30" y="9"/>
                </a:cubicBezTo>
                <a:cubicBezTo>
                  <a:pt x="118" y="97"/>
                  <a:pt x="118" y="97"/>
                  <a:pt x="118" y="97"/>
                </a:cubicBezTo>
                <a:cubicBezTo>
                  <a:pt x="216" y="9"/>
                  <a:pt x="216" y="9"/>
                  <a:pt x="216" y="9"/>
                </a:cubicBezTo>
                <a:cubicBezTo>
                  <a:pt x="216" y="0"/>
                  <a:pt x="226" y="0"/>
                  <a:pt x="236" y="9"/>
                </a:cubicBezTo>
                <a:cubicBezTo>
                  <a:pt x="324" y="97"/>
                  <a:pt x="324" y="97"/>
                  <a:pt x="324" y="97"/>
                </a:cubicBezTo>
                <a:cubicBezTo>
                  <a:pt x="422" y="9"/>
                  <a:pt x="422" y="9"/>
                  <a:pt x="422" y="9"/>
                </a:cubicBezTo>
                <a:cubicBezTo>
                  <a:pt x="432" y="0"/>
                  <a:pt x="441" y="0"/>
                  <a:pt x="441" y="9"/>
                </a:cubicBezTo>
                <a:cubicBezTo>
                  <a:pt x="451" y="9"/>
                  <a:pt x="451" y="19"/>
                  <a:pt x="441" y="29"/>
                </a:cubicBezTo>
                <a:cubicBezTo>
                  <a:pt x="343" y="136"/>
                  <a:pt x="343" y="136"/>
                  <a:pt x="343" y="136"/>
                </a:cubicBezTo>
                <a:cubicBezTo>
                  <a:pt x="333" y="136"/>
                  <a:pt x="324" y="136"/>
                  <a:pt x="314" y="136"/>
                </a:cubicBezTo>
                <a:cubicBezTo>
                  <a:pt x="226" y="39"/>
                  <a:pt x="226" y="39"/>
                  <a:pt x="226" y="39"/>
                </a:cubicBezTo>
                <a:cubicBezTo>
                  <a:pt x="128" y="136"/>
                  <a:pt x="128" y="136"/>
                  <a:pt x="128" y="136"/>
                </a:cubicBezTo>
                <a:cubicBezTo>
                  <a:pt x="128" y="136"/>
                  <a:pt x="128" y="136"/>
                  <a:pt x="118" y="136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71" name="Freeform 622">
            <a:extLst>
              <a:ext uri="{FF2B5EF4-FFF2-40B4-BE49-F238E27FC236}">
                <a16:creationId xmlns:a16="http://schemas.microsoft.com/office/drawing/2014/main" id="{EDC0BC1F-171F-A549-AC4D-45BB57BE5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0890" y="6883284"/>
            <a:ext cx="235974" cy="434023"/>
          </a:xfrm>
          <a:custGeom>
            <a:avLst/>
            <a:gdLst>
              <a:gd name="T0" fmla="*/ 128 w 246"/>
              <a:gd name="T1" fmla="*/ 451 h 452"/>
              <a:gd name="T2" fmla="*/ 128 w 246"/>
              <a:gd name="T3" fmla="*/ 451 h 452"/>
              <a:gd name="T4" fmla="*/ 108 w 246"/>
              <a:gd name="T5" fmla="*/ 432 h 452"/>
              <a:gd name="T6" fmla="*/ 10 w 246"/>
              <a:gd name="T7" fmla="*/ 20 h 452"/>
              <a:gd name="T8" fmla="*/ 20 w 246"/>
              <a:gd name="T9" fmla="*/ 0 h 452"/>
              <a:gd name="T10" fmla="*/ 39 w 246"/>
              <a:gd name="T11" fmla="*/ 10 h 452"/>
              <a:gd name="T12" fmla="*/ 128 w 246"/>
              <a:gd name="T13" fmla="*/ 373 h 452"/>
              <a:gd name="T14" fmla="*/ 216 w 246"/>
              <a:gd name="T15" fmla="*/ 10 h 452"/>
              <a:gd name="T16" fmla="*/ 235 w 246"/>
              <a:gd name="T17" fmla="*/ 0 h 452"/>
              <a:gd name="T18" fmla="*/ 245 w 246"/>
              <a:gd name="T19" fmla="*/ 20 h 452"/>
              <a:gd name="T20" fmla="*/ 138 w 246"/>
              <a:gd name="T21" fmla="*/ 432 h 452"/>
              <a:gd name="T22" fmla="*/ 128 w 246"/>
              <a:gd name="T23" fmla="*/ 451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6" h="452">
                <a:moveTo>
                  <a:pt x="128" y="451"/>
                </a:moveTo>
                <a:lnTo>
                  <a:pt x="128" y="451"/>
                </a:lnTo>
                <a:cubicBezTo>
                  <a:pt x="118" y="451"/>
                  <a:pt x="118" y="442"/>
                  <a:pt x="108" y="432"/>
                </a:cubicBezTo>
                <a:cubicBezTo>
                  <a:pt x="10" y="20"/>
                  <a:pt x="10" y="20"/>
                  <a:pt x="10" y="20"/>
                </a:cubicBezTo>
                <a:cubicBezTo>
                  <a:pt x="0" y="10"/>
                  <a:pt x="10" y="0"/>
                  <a:pt x="20" y="0"/>
                </a:cubicBezTo>
                <a:cubicBezTo>
                  <a:pt x="30" y="0"/>
                  <a:pt x="39" y="0"/>
                  <a:pt x="39" y="10"/>
                </a:cubicBezTo>
                <a:cubicBezTo>
                  <a:pt x="128" y="373"/>
                  <a:pt x="128" y="373"/>
                  <a:pt x="128" y="373"/>
                </a:cubicBezTo>
                <a:cubicBezTo>
                  <a:pt x="216" y="10"/>
                  <a:pt x="216" y="10"/>
                  <a:pt x="216" y="10"/>
                </a:cubicBezTo>
                <a:cubicBezTo>
                  <a:pt x="216" y="0"/>
                  <a:pt x="226" y="0"/>
                  <a:pt x="235" y="0"/>
                </a:cubicBezTo>
                <a:cubicBezTo>
                  <a:pt x="245" y="0"/>
                  <a:pt x="245" y="10"/>
                  <a:pt x="245" y="20"/>
                </a:cubicBezTo>
                <a:cubicBezTo>
                  <a:pt x="138" y="432"/>
                  <a:pt x="138" y="432"/>
                  <a:pt x="138" y="432"/>
                </a:cubicBezTo>
                <a:cubicBezTo>
                  <a:pt x="138" y="442"/>
                  <a:pt x="138" y="451"/>
                  <a:pt x="128" y="45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72" name="Freeform 623">
            <a:extLst>
              <a:ext uri="{FF2B5EF4-FFF2-40B4-BE49-F238E27FC236}">
                <a16:creationId xmlns:a16="http://schemas.microsoft.com/office/drawing/2014/main" id="{DCE3042B-8E78-E348-8E1D-8501006F77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2839" y="6883284"/>
            <a:ext cx="627861" cy="29495"/>
          </a:xfrm>
          <a:custGeom>
            <a:avLst/>
            <a:gdLst>
              <a:gd name="T0" fmla="*/ 648 w 658"/>
              <a:gd name="T1" fmla="*/ 30 h 31"/>
              <a:gd name="T2" fmla="*/ 648 w 658"/>
              <a:gd name="T3" fmla="*/ 30 h 31"/>
              <a:gd name="T4" fmla="*/ 648 w 658"/>
              <a:gd name="T5" fmla="*/ 30 h 31"/>
              <a:gd name="T6" fmla="*/ 20 w 658"/>
              <a:gd name="T7" fmla="*/ 30 h 31"/>
              <a:gd name="T8" fmla="*/ 0 w 658"/>
              <a:gd name="T9" fmla="*/ 20 h 31"/>
              <a:gd name="T10" fmla="*/ 20 w 658"/>
              <a:gd name="T11" fmla="*/ 0 h 31"/>
              <a:gd name="T12" fmla="*/ 20 w 658"/>
              <a:gd name="T13" fmla="*/ 0 h 31"/>
              <a:gd name="T14" fmla="*/ 648 w 658"/>
              <a:gd name="T15" fmla="*/ 0 h 31"/>
              <a:gd name="T16" fmla="*/ 657 w 658"/>
              <a:gd name="T17" fmla="*/ 20 h 31"/>
              <a:gd name="T18" fmla="*/ 648 w 658"/>
              <a:gd name="T19" fmla="*/ 3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58" h="31">
                <a:moveTo>
                  <a:pt x="648" y="30"/>
                </a:moveTo>
                <a:lnTo>
                  <a:pt x="648" y="30"/>
                </a:lnTo>
                <a:lnTo>
                  <a:pt x="648" y="30"/>
                </a:lnTo>
                <a:cubicBezTo>
                  <a:pt x="20" y="30"/>
                  <a:pt x="20" y="30"/>
                  <a:pt x="20" y="30"/>
                </a:cubicBezTo>
                <a:cubicBezTo>
                  <a:pt x="10" y="30"/>
                  <a:pt x="0" y="20"/>
                  <a:pt x="0" y="20"/>
                </a:cubicBezTo>
                <a:cubicBezTo>
                  <a:pt x="0" y="10"/>
                  <a:pt x="10" y="0"/>
                  <a:pt x="20" y="0"/>
                </a:cubicBezTo>
                <a:lnTo>
                  <a:pt x="20" y="0"/>
                </a:lnTo>
                <a:cubicBezTo>
                  <a:pt x="648" y="0"/>
                  <a:pt x="648" y="0"/>
                  <a:pt x="648" y="0"/>
                </a:cubicBezTo>
                <a:cubicBezTo>
                  <a:pt x="648" y="0"/>
                  <a:pt x="657" y="10"/>
                  <a:pt x="657" y="20"/>
                </a:cubicBezTo>
                <a:cubicBezTo>
                  <a:pt x="657" y="30"/>
                  <a:pt x="648" y="30"/>
                  <a:pt x="648" y="3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73" name="Freeform 624">
            <a:extLst>
              <a:ext uri="{FF2B5EF4-FFF2-40B4-BE49-F238E27FC236}">
                <a16:creationId xmlns:a16="http://schemas.microsoft.com/office/drawing/2014/main" id="{CA301EFA-B4C4-C44F-B5C2-A87060C0BB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3348" y="11526919"/>
            <a:ext cx="712135" cy="842765"/>
          </a:xfrm>
          <a:custGeom>
            <a:avLst/>
            <a:gdLst>
              <a:gd name="T0" fmla="*/ 716 w 746"/>
              <a:gd name="T1" fmla="*/ 883 h 884"/>
              <a:gd name="T2" fmla="*/ 716 w 746"/>
              <a:gd name="T3" fmla="*/ 883 h 884"/>
              <a:gd name="T4" fmla="*/ 29 w 746"/>
              <a:gd name="T5" fmla="*/ 883 h 884"/>
              <a:gd name="T6" fmla="*/ 0 w 746"/>
              <a:gd name="T7" fmla="*/ 853 h 884"/>
              <a:gd name="T8" fmla="*/ 0 w 746"/>
              <a:gd name="T9" fmla="*/ 30 h 884"/>
              <a:gd name="T10" fmla="*/ 29 w 746"/>
              <a:gd name="T11" fmla="*/ 0 h 884"/>
              <a:gd name="T12" fmla="*/ 167 w 746"/>
              <a:gd name="T13" fmla="*/ 0 h 884"/>
              <a:gd name="T14" fmla="*/ 186 w 746"/>
              <a:gd name="T15" fmla="*/ 20 h 884"/>
              <a:gd name="T16" fmla="*/ 167 w 746"/>
              <a:gd name="T17" fmla="*/ 39 h 884"/>
              <a:gd name="T18" fmla="*/ 39 w 746"/>
              <a:gd name="T19" fmla="*/ 39 h 884"/>
              <a:gd name="T20" fmla="*/ 39 w 746"/>
              <a:gd name="T21" fmla="*/ 844 h 884"/>
              <a:gd name="T22" fmla="*/ 706 w 746"/>
              <a:gd name="T23" fmla="*/ 844 h 884"/>
              <a:gd name="T24" fmla="*/ 706 w 746"/>
              <a:gd name="T25" fmla="*/ 39 h 884"/>
              <a:gd name="T26" fmla="*/ 578 w 746"/>
              <a:gd name="T27" fmla="*/ 39 h 884"/>
              <a:gd name="T28" fmla="*/ 559 w 746"/>
              <a:gd name="T29" fmla="*/ 20 h 884"/>
              <a:gd name="T30" fmla="*/ 578 w 746"/>
              <a:gd name="T31" fmla="*/ 0 h 884"/>
              <a:gd name="T32" fmla="*/ 716 w 746"/>
              <a:gd name="T33" fmla="*/ 0 h 884"/>
              <a:gd name="T34" fmla="*/ 745 w 746"/>
              <a:gd name="T35" fmla="*/ 30 h 884"/>
              <a:gd name="T36" fmla="*/ 745 w 746"/>
              <a:gd name="T37" fmla="*/ 853 h 884"/>
              <a:gd name="T38" fmla="*/ 716 w 746"/>
              <a:gd name="T39" fmla="*/ 883 h 884"/>
              <a:gd name="T40" fmla="*/ 716 w 746"/>
              <a:gd name="T41" fmla="*/ 39 h 884"/>
              <a:gd name="T42" fmla="*/ 716 w 746"/>
              <a:gd name="T43" fmla="*/ 39 h 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746" h="884">
                <a:moveTo>
                  <a:pt x="716" y="883"/>
                </a:moveTo>
                <a:lnTo>
                  <a:pt x="716" y="883"/>
                </a:lnTo>
                <a:cubicBezTo>
                  <a:pt x="29" y="883"/>
                  <a:pt x="29" y="883"/>
                  <a:pt x="29" y="883"/>
                </a:cubicBezTo>
                <a:cubicBezTo>
                  <a:pt x="19" y="883"/>
                  <a:pt x="0" y="863"/>
                  <a:pt x="0" y="853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10"/>
                  <a:pt x="19" y="0"/>
                  <a:pt x="29" y="0"/>
                </a:cubicBezTo>
                <a:cubicBezTo>
                  <a:pt x="167" y="0"/>
                  <a:pt x="167" y="0"/>
                  <a:pt x="167" y="0"/>
                </a:cubicBezTo>
                <a:cubicBezTo>
                  <a:pt x="176" y="0"/>
                  <a:pt x="186" y="10"/>
                  <a:pt x="186" y="20"/>
                </a:cubicBezTo>
                <a:cubicBezTo>
                  <a:pt x="186" y="30"/>
                  <a:pt x="176" y="39"/>
                  <a:pt x="167" y="39"/>
                </a:cubicBezTo>
                <a:cubicBezTo>
                  <a:pt x="39" y="39"/>
                  <a:pt x="39" y="39"/>
                  <a:pt x="39" y="39"/>
                </a:cubicBezTo>
                <a:cubicBezTo>
                  <a:pt x="39" y="844"/>
                  <a:pt x="39" y="844"/>
                  <a:pt x="39" y="844"/>
                </a:cubicBezTo>
                <a:cubicBezTo>
                  <a:pt x="706" y="844"/>
                  <a:pt x="706" y="844"/>
                  <a:pt x="706" y="844"/>
                </a:cubicBezTo>
                <a:cubicBezTo>
                  <a:pt x="706" y="39"/>
                  <a:pt x="706" y="39"/>
                  <a:pt x="706" y="39"/>
                </a:cubicBezTo>
                <a:cubicBezTo>
                  <a:pt x="578" y="39"/>
                  <a:pt x="578" y="39"/>
                  <a:pt x="578" y="39"/>
                </a:cubicBezTo>
                <a:cubicBezTo>
                  <a:pt x="569" y="39"/>
                  <a:pt x="559" y="30"/>
                  <a:pt x="559" y="20"/>
                </a:cubicBezTo>
                <a:cubicBezTo>
                  <a:pt x="559" y="10"/>
                  <a:pt x="569" y="0"/>
                  <a:pt x="578" y="0"/>
                </a:cubicBezTo>
                <a:cubicBezTo>
                  <a:pt x="716" y="0"/>
                  <a:pt x="716" y="0"/>
                  <a:pt x="716" y="0"/>
                </a:cubicBezTo>
                <a:cubicBezTo>
                  <a:pt x="735" y="0"/>
                  <a:pt x="745" y="10"/>
                  <a:pt x="745" y="30"/>
                </a:cubicBezTo>
                <a:cubicBezTo>
                  <a:pt x="745" y="853"/>
                  <a:pt x="745" y="853"/>
                  <a:pt x="745" y="853"/>
                </a:cubicBezTo>
                <a:cubicBezTo>
                  <a:pt x="745" y="863"/>
                  <a:pt x="735" y="883"/>
                  <a:pt x="716" y="883"/>
                </a:cubicBezTo>
                <a:close/>
                <a:moveTo>
                  <a:pt x="716" y="39"/>
                </a:moveTo>
                <a:lnTo>
                  <a:pt x="716" y="3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74" name="Freeform 625">
            <a:extLst>
              <a:ext uri="{FF2B5EF4-FFF2-40B4-BE49-F238E27FC236}">
                <a16:creationId xmlns:a16="http://schemas.microsoft.com/office/drawing/2014/main" id="{81F7718E-CFEA-A04B-97F8-42A575CD7D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6618" y="11724968"/>
            <a:ext cx="130627" cy="143270"/>
          </a:xfrm>
          <a:custGeom>
            <a:avLst/>
            <a:gdLst>
              <a:gd name="T0" fmla="*/ 117 w 138"/>
              <a:gd name="T1" fmla="*/ 147 h 148"/>
              <a:gd name="T2" fmla="*/ 117 w 138"/>
              <a:gd name="T3" fmla="*/ 147 h 148"/>
              <a:gd name="T4" fmla="*/ 20 w 138"/>
              <a:gd name="T5" fmla="*/ 147 h 148"/>
              <a:gd name="T6" fmla="*/ 0 w 138"/>
              <a:gd name="T7" fmla="*/ 128 h 148"/>
              <a:gd name="T8" fmla="*/ 0 w 138"/>
              <a:gd name="T9" fmla="*/ 20 h 148"/>
              <a:gd name="T10" fmla="*/ 20 w 138"/>
              <a:gd name="T11" fmla="*/ 0 h 148"/>
              <a:gd name="T12" fmla="*/ 117 w 138"/>
              <a:gd name="T13" fmla="*/ 0 h 148"/>
              <a:gd name="T14" fmla="*/ 137 w 138"/>
              <a:gd name="T15" fmla="*/ 20 h 148"/>
              <a:gd name="T16" fmla="*/ 137 w 138"/>
              <a:gd name="T17" fmla="*/ 128 h 148"/>
              <a:gd name="T18" fmla="*/ 117 w 138"/>
              <a:gd name="T19" fmla="*/ 147 h 148"/>
              <a:gd name="T20" fmla="*/ 39 w 138"/>
              <a:gd name="T21" fmla="*/ 108 h 148"/>
              <a:gd name="T22" fmla="*/ 39 w 138"/>
              <a:gd name="T23" fmla="*/ 108 h 148"/>
              <a:gd name="T24" fmla="*/ 98 w 138"/>
              <a:gd name="T25" fmla="*/ 108 h 148"/>
              <a:gd name="T26" fmla="*/ 98 w 138"/>
              <a:gd name="T27" fmla="*/ 40 h 148"/>
              <a:gd name="T28" fmla="*/ 39 w 138"/>
              <a:gd name="T29" fmla="*/ 40 h 148"/>
              <a:gd name="T30" fmla="*/ 39 w 138"/>
              <a:gd name="T31" fmla="*/ 108 h 1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38" h="148">
                <a:moveTo>
                  <a:pt x="117" y="147"/>
                </a:moveTo>
                <a:lnTo>
                  <a:pt x="117" y="147"/>
                </a:lnTo>
                <a:cubicBezTo>
                  <a:pt x="20" y="147"/>
                  <a:pt x="20" y="147"/>
                  <a:pt x="20" y="147"/>
                </a:cubicBezTo>
                <a:cubicBezTo>
                  <a:pt x="10" y="147"/>
                  <a:pt x="0" y="137"/>
                  <a:pt x="0" y="128"/>
                </a:cubicBezTo>
                <a:cubicBezTo>
                  <a:pt x="0" y="20"/>
                  <a:pt x="0" y="20"/>
                  <a:pt x="0" y="20"/>
                </a:cubicBezTo>
                <a:cubicBezTo>
                  <a:pt x="0" y="10"/>
                  <a:pt x="10" y="0"/>
                  <a:pt x="20" y="0"/>
                </a:cubicBezTo>
                <a:cubicBezTo>
                  <a:pt x="117" y="0"/>
                  <a:pt x="117" y="0"/>
                  <a:pt x="117" y="0"/>
                </a:cubicBezTo>
                <a:cubicBezTo>
                  <a:pt x="128" y="0"/>
                  <a:pt x="137" y="10"/>
                  <a:pt x="137" y="20"/>
                </a:cubicBezTo>
                <a:cubicBezTo>
                  <a:pt x="137" y="128"/>
                  <a:pt x="137" y="128"/>
                  <a:pt x="137" y="128"/>
                </a:cubicBezTo>
                <a:cubicBezTo>
                  <a:pt x="137" y="137"/>
                  <a:pt x="128" y="147"/>
                  <a:pt x="117" y="147"/>
                </a:cubicBezTo>
                <a:close/>
                <a:moveTo>
                  <a:pt x="39" y="108"/>
                </a:moveTo>
                <a:lnTo>
                  <a:pt x="39" y="108"/>
                </a:lnTo>
                <a:cubicBezTo>
                  <a:pt x="98" y="108"/>
                  <a:pt x="98" y="108"/>
                  <a:pt x="98" y="108"/>
                </a:cubicBezTo>
                <a:cubicBezTo>
                  <a:pt x="98" y="40"/>
                  <a:pt x="98" y="40"/>
                  <a:pt x="98" y="40"/>
                </a:cubicBezTo>
                <a:cubicBezTo>
                  <a:pt x="39" y="40"/>
                  <a:pt x="39" y="40"/>
                  <a:pt x="39" y="40"/>
                </a:cubicBezTo>
                <a:lnTo>
                  <a:pt x="39" y="10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75" name="Freeform 626">
            <a:extLst>
              <a:ext uri="{FF2B5EF4-FFF2-40B4-BE49-F238E27FC236}">
                <a16:creationId xmlns:a16="http://schemas.microsoft.com/office/drawing/2014/main" id="{FD755425-FA15-2D4F-BEE2-F8A46DE774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6618" y="11931446"/>
            <a:ext cx="130627" cy="130627"/>
          </a:xfrm>
          <a:custGeom>
            <a:avLst/>
            <a:gdLst>
              <a:gd name="T0" fmla="*/ 117 w 138"/>
              <a:gd name="T1" fmla="*/ 137 h 138"/>
              <a:gd name="T2" fmla="*/ 117 w 138"/>
              <a:gd name="T3" fmla="*/ 137 h 138"/>
              <a:gd name="T4" fmla="*/ 20 w 138"/>
              <a:gd name="T5" fmla="*/ 137 h 138"/>
              <a:gd name="T6" fmla="*/ 0 w 138"/>
              <a:gd name="T7" fmla="*/ 117 h 138"/>
              <a:gd name="T8" fmla="*/ 0 w 138"/>
              <a:gd name="T9" fmla="*/ 20 h 138"/>
              <a:gd name="T10" fmla="*/ 20 w 138"/>
              <a:gd name="T11" fmla="*/ 0 h 138"/>
              <a:gd name="T12" fmla="*/ 117 w 138"/>
              <a:gd name="T13" fmla="*/ 0 h 138"/>
              <a:gd name="T14" fmla="*/ 137 w 138"/>
              <a:gd name="T15" fmla="*/ 20 h 138"/>
              <a:gd name="T16" fmla="*/ 137 w 138"/>
              <a:gd name="T17" fmla="*/ 117 h 138"/>
              <a:gd name="T18" fmla="*/ 117 w 138"/>
              <a:gd name="T19" fmla="*/ 137 h 138"/>
              <a:gd name="T20" fmla="*/ 39 w 138"/>
              <a:gd name="T21" fmla="*/ 98 h 138"/>
              <a:gd name="T22" fmla="*/ 39 w 138"/>
              <a:gd name="T23" fmla="*/ 98 h 138"/>
              <a:gd name="T24" fmla="*/ 98 w 138"/>
              <a:gd name="T25" fmla="*/ 98 h 138"/>
              <a:gd name="T26" fmla="*/ 98 w 138"/>
              <a:gd name="T27" fmla="*/ 39 h 138"/>
              <a:gd name="T28" fmla="*/ 39 w 138"/>
              <a:gd name="T29" fmla="*/ 39 h 138"/>
              <a:gd name="T30" fmla="*/ 39 w 138"/>
              <a:gd name="T31" fmla="*/ 98 h 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38" h="138">
                <a:moveTo>
                  <a:pt x="117" y="137"/>
                </a:moveTo>
                <a:lnTo>
                  <a:pt x="117" y="137"/>
                </a:lnTo>
                <a:cubicBezTo>
                  <a:pt x="20" y="137"/>
                  <a:pt x="20" y="137"/>
                  <a:pt x="20" y="137"/>
                </a:cubicBezTo>
                <a:cubicBezTo>
                  <a:pt x="10" y="137"/>
                  <a:pt x="0" y="127"/>
                  <a:pt x="0" y="117"/>
                </a:cubicBezTo>
                <a:cubicBezTo>
                  <a:pt x="0" y="20"/>
                  <a:pt x="0" y="20"/>
                  <a:pt x="0" y="20"/>
                </a:cubicBezTo>
                <a:cubicBezTo>
                  <a:pt x="0" y="0"/>
                  <a:pt x="10" y="0"/>
                  <a:pt x="20" y="0"/>
                </a:cubicBezTo>
                <a:cubicBezTo>
                  <a:pt x="117" y="0"/>
                  <a:pt x="117" y="0"/>
                  <a:pt x="117" y="0"/>
                </a:cubicBezTo>
                <a:cubicBezTo>
                  <a:pt x="128" y="0"/>
                  <a:pt x="137" y="0"/>
                  <a:pt x="137" y="20"/>
                </a:cubicBezTo>
                <a:cubicBezTo>
                  <a:pt x="137" y="117"/>
                  <a:pt x="137" y="117"/>
                  <a:pt x="137" y="117"/>
                </a:cubicBezTo>
                <a:cubicBezTo>
                  <a:pt x="137" y="127"/>
                  <a:pt x="128" y="137"/>
                  <a:pt x="117" y="137"/>
                </a:cubicBezTo>
                <a:close/>
                <a:moveTo>
                  <a:pt x="39" y="98"/>
                </a:moveTo>
                <a:lnTo>
                  <a:pt x="39" y="98"/>
                </a:lnTo>
                <a:cubicBezTo>
                  <a:pt x="98" y="98"/>
                  <a:pt x="98" y="98"/>
                  <a:pt x="98" y="98"/>
                </a:cubicBezTo>
                <a:cubicBezTo>
                  <a:pt x="98" y="39"/>
                  <a:pt x="98" y="39"/>
                  <a:pt x="98" y="39"/>
                </a:cubicBezTo>
                <a:cubicBezTo>
                  <a:pt x="39" y="39"/>
                  <a:pt x="39" y="39"/>
                  <a:pt x="39" y="39"/>
                </a:cubicBezTo>
                <a:lnTo>
                  <a:pt x="39" y="9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76" name="Freeform 627">
            <a:extLst>
              <a:ext uri="{FF2B5EF4-FFF2-40B4-BE49-F238E27FC236}">
                <a16:creationId xmlns:a16="http://schemas.microsoft.com/office/drawing/2014/main" id="{85F180A6-E851-B542-BBAB-2216587A7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6618" y="12129495"/>
            <a:ext cx="130627" cy="143270"/>
          </a:xfrm>
          <a:custGeom>
            <a:avLst/>
            <a:gdLst>
              <a:gd name="T0" fmla="*/ 117 w 138"/>
              <a:gd name="T1" fmla="*/ 147 h 148"/>
              <a:gd name="T2" fmla="*/ 117 w 138"/>
              <a:gd name="T3" fmla="*/ 147 h 148"/>
              <a:gd name="T4" fmla="*/ 20 w 138"/>
              <a:gd name="T5" fmla="*/ 147 h 148"/>
              <a:gd name="T6" fmla="*/ 0 w 138"/>
              <a:gd name="T7" fmla="*/ 117 h 148"/>
              <a:gd name="T8" fmla="*/ 0 w 138"/>
              <a:gd name="T9" fmla="*/ 19 h 148"/>
              <a:gd name="T10" fmla="*/ 20 w 138"/>
              <a:gd name="T11" fmla="*/ 0 h 148"/>
              <a:gd name="T12" fmla="*/ 117 w 138"/>
              <a:gd name="T13" fmla="*/ 0 h 148"/>
              <a:gd name="T14" fmla="*/ 137 w 138"/>
              <a:gd name="T15" fmla="*/ 19 h 148"/>
              <a:gd name="T16" fmla="*/ 137 w 138"/>
              <a:gd name="T17" fmla="*/ 117 h 148"/>
              <a:gd name="T18" fmla="*/ 117 w 138"/>
              <a:gd name="T19" fmla="*/ 147 h 148"/>
              <a:gd name="T20" fmla="*/ 39 w 138"/>
              <a:gd name="T21" fmla="*/ 98 h 148"/>
              <a:gd name="T22" fmla="*/ 39 w 138"/>
              <a:gd name="T23" fmla="*/ 98 h 148"/>
              <a:gd name="T24" fmla="*/ 98 w 138"/>
              <a:gd name="T25" fmla="*/ 98 h 148"/>
              <a:gd name="T26" fmla="*/ 98 w 138"/>
              <a:gd name="T27" fmla="*/ 39 h 148"/>
              <a:gd name="T28" fmla="*/ 39 w 138"/>
              <a:gd name="T29" fmla="*/ 39 h 148"/>
              <a:gd name="T30" fmla="*/ 39 w 138"/>
              <a:gd name="T31" fmla="*/ 98 h 1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38" h="148">
                <a:moveTo>
                  <a:pt x="117" y="147"/>
                </a:moveTo>
                <a:lnTo>
                  <a:pt x="117" y="147"/>
                </a:lnTo>
                <a:cubicBezTo>
                  <a:pt x="20" y="147"/>
                  <a:pt x="20" y="147"/>
                  <a:pt x="20" y="147"/>
                </a:cubicBezTo>
                <a:cubicBezTo>
                  <a:pt x="10" y="147"/>
                  <a:pt x="0" y="137"/>
                  <a:pt x="0" y="117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0"/>
                  <a:pt x="10" y="0"/>
                  <a:pt x="20" y="0"/>
                </a:cubicBezTo>
                <a:cubicBezTo>
                  <a:pt x="117" y="0"/>
                  <a:pt x="117" y="0"/>
                  <a:pt x="117" y="0"/>
                </a:cubicBezTo>
                <a:cubicBezTo>
                  <a:pt x="128" y="0"/>
                  <a:pt x="137" y="10"/>
                  <a:pt x="137" y="19"/>
                </a:cubicBezTo>
                <a:cubicBezTo>
                  <a:pt x="137" y="117"/>
                  <a:pt x="137" y="117"/>
                  <a:pt x="137" y="117"/>
                </a:cubicBezTo>
                <a:cubicBezTo>
                  <a:pt x="137" y="137"/>
                  <a:pt x="128" y="147"/>
                  <a:pt x="117" y="147"/>
                </a:cubicBezTo>
                <a:close/>
                <a:moveTo>
                  <a:pt x="39" y="98"/>
                </a:moveTo>
                <a:lnTo>
                  <a:pt x="39" y="98"/>
                </a:lnTo>
                <a:cubicBezTo>
                  <a:pt x="98" y="98"/>
                  <a:pt x="98" y="98"/>
                  <a:pt x="98" y="98"/>
                </a:cubicBezTo>
                <a:cubicBezTo>
                  <a:pt x="98" y="39"/>
                  <a:pt x="98" y="39"/>
                  <a:pt x="98" y="39"/>
                </a:cubicBezTo>
                <a:cubicBezTo>
                  <a:pt x="39" y="39"/>
                  <a:pt x="39" y="39"/>
                  <a:pt x="39" y="39"/>
                </a:cubicBezTo>
                <a:lnTo>
                  <a:pt x="39" y="9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77" name="Freeform 628">
            <a:extLst>
              <a:ext uri="{FF2B5EF4-FFF2-40B4-BE49-F238E27FC236}">
                <a16:creationId xmlns:a16="http://schemas.microsoft.com/office/drawing/2014/main" id="{E63F9456-342A-074A-9F70-5CB5732302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4666" y="11783961"/>
            <a:ext cx="235974" cy="37926"/>
          </a:xfrm>
          <a:custGeom>
            <a:avLst/>
            <a:gdLst>
              <a:gd name="T0" fmla="*/ 225 w 246"/>
              <a:gd name="T1" fmla="*/ 39 h 40"/>
              <a:gd name="T2" fmla="*/ 225 w 246"/>
              <a:gd name="T3" fmla="*/ 39 h 40"/>
              <a:gd name="T4" fmla="*/ 19 w 246"/>
              <a:gd name="T5" fmla="*/ 39 h 40"/>
              <a:gd name="T6" fmla="*/ 0 w 246"/>
              <a:gd name="T7" fmla="*/ 20 h 40"/>
              <a:gd name="T8" fmla="*/ 19 w 246"/>
              <a:gd name="T9" fmla="*/ 0 h 40"/>
              <a:gd name="T10" fmla="*/ 225 w 246"/>
              <a:gd name="T11" fmla="*/ 0 h 40"/>
              <a:gd name="T12" fmla="*/ 245 w 246"/>
              <a:gd name="T13" fmla="*/ 20 h 40"/>
              <a:gd name="T14" fmla="*/ 225 w 246"/>
              <a:gd name="T15" fmla="*/ 39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46" h="40">
                <a:moveTo>
                  <a:pt x="225" y="39"/>
                </a:moveTo>
                <a:lnTo>
                  <a:pt x="225" y="39"/>
                </a:lnTo>
                <a:cubicBezTo>
                  <a:pt x="19" y="39"/>
                  <a:pt x="19" y="39"/>
                  <a:pt x="19" y="39"/>
                </a:cubicBezTo>
                <a:cubicBezTo>
                  <a:pt x="10" y="39"/>
                  <a:pt x="0" y="29"/>
                  <a:pt x="0" y="20"/>
                </a:cubicBezTo>
                <a:cubicBezTo>
                  <a:pt x="0" y="0"/>
                  <a:pt x="10" y="0"/>
                  <a:pt x="19" y="0"/>
                </a:cubicBezTo>
                <a:cubicBezTo>
                  <a:pt x="225" y="0"/>
                  <a:pt x="225" y="0"/>
                  <a:pt x="225" y="0"/>
                </a:cubicBezTo>
                <a:cubicBezTo>
                  <a:pt x="245" y="0"/>
                  <a:pt x="245" y="0"/>
                  <a:pt x="245" y="20"/>
                </a:cubicBezTo>
                <a:cubicBezTo>
                  <a:pt x="245" y="29"/>
                  <a:pt x="245" y="39"/>
                  <a:pt x="225" y="3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78" name="Freeform 629">
            <a:extLst>
              <a:ext uri="{FF2B5EF4-FFF2-40B4-BE49-F238E27FC236}">
                <a16:creationId xmlns:a16="http://schemas.microsoft.com/office/drawing/2014/main" id="{A1850A7B-A713-A84C-8B53-625D29061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4666" y="11977797"/>
            <a:ext cx="235974" cy="37926"/>
          </a:xfrm>
          <a:custGeom>
            <a:avLst/>
            <a:gdLst>
              <a:gd name="T0" fmla="*/ 225 w 246"/>
              <a:gd name="T1" fmla="*/ 39 h 40"/>
              <a:gd name="T2" fmla="*/ 225 w 246"/>
              <a:gd name="T3" fmla="*/ 39 h 40"/>
              <a:gd name="T4" fmla="*/ 19 w 246"/>
              <a:gd name="T5" fmla="*/ 39 h 40"/>
              <a:gd name="T6" fmla="*/ 0 w 246"/>
              <a:gd name="T7" fmla="*/ 20 h 40"/>
              <a:gd name="T8" fmla="*/ 19 w 246"/>
              <a:gd name="T9" fmla="*/ 0 h 40"/>
              <a:gd name="T10" fmla="*/ 225 w 246"/>
              <a:gd name="T11" fmla="*/ 0 h 40"/>
              <a:gd name="T12" fmla="*/ 245 w 246"/>
              <a:gd name="T13" fmla="*/ 20 h 40"/>
              <a:gd name="T14" fmla="*/ 225 w 246"/>
              <a:gd name="T15" fmla="*/ 39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46" h="40">
                <a:moveTo>
                  <a:pt x="225" y="39"/>
                </a:moveTo>
                <a:lnTo>
                  <a:pt x="225" y="39"/>
                </a:lnTo>
                <a:cubicBezTo>
                  <a:pt x="19" y="39"/>
                  <a:pt x="19" y="39"/>
                  <a:pt x="19" y="39"/>
                </a:cubicBezTo>
                <a:cubicBezTo>
                  <a:pt x="10" y="39"/>
                  <a:pt x="0" y="29"/>
                  <a:pt x="0" y="20"/>
                </a:cubicBezTo>
                <a:cubicBezTo>
                  <a:pt x="0" y="10"/>
                  <a:pt x="10" y="0"/>
                  <a:pt x="19" y="0"/>
                </a:cubicBezTo>
                <a:cubicBezTo>
                  <a:pt x="225" y="0"/>
                  <a:pt x="225" y="0"/>
                  <a:pt x="225" y="0"/>
                </a:cubicBezTo>
                <a:cubicBezTo>
                  <a:pt x="245" y="0"/>
                  <a:pt x="245" y="10"/>
                  <a:pt x="245" y="20"/>
                </a:cubicBezTo>
                <a:cubicBezTo>
                  <a:pt x="245" y="29"/>
                  <a:pt x="245" y="39"/>
                  <a:pt x="225" y="3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79" name="Freeform 630">
            <a:extLst>
              <a:ext uri="{FF2B5EF4-FFF2-40B4-BE49-F238E27FC236}">
                <a16:creationId xmlns:a16="http://schemas.microsoft.com/office/drawing/2014/main" id="{33EE3DD4-0DC4-7546-BB8A-4E4B4FDB94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4666" y="12175848"/>
            <a:ext cx="235974" cy="37923"/>
          </a:xfrm>
          <a:custGeom>
            <a:avLst/>
            <a:gdLst>
              <a:gd name="T0" fmla="*/ 225 w 246"/>
              <a:gd name="T1" fmla="*/ 39 h 40"/>
              <a:gd name="T2" fmla="*/ 225 w 246"/>
              <a:gd name="T3" fmla="*/ 39 h 40"/>
              <a:gd name="T4" fmla="*/ 19 w 246"/>
              <a:gd name="T5" fmla="*/ 39 h 40"/>
              <a:gd name="T6" fmla="*/ 0 w 246"/>
              <a:gd name="T7" fmla="*/ 19 h 40"/>
              <a:gd name="T8" fmla="*/ 19 w 246"/>
              <a:gd name="T9" fmla="*/ 0 h 40"/>
              <a:gd name="T10" fmla="*/ 225 w 246"/>
              <a:gd name="T11" fmla="*/ 0 h 40"/>
              <a:gd name="T12" fmla="*/ 245 w 246"/>
              <a:gd name="T13" fmla="*/ 19 h 40"/>
              <a:gd name="T14" fmla="*/ 225 w 246"/>
              <a:gd name="T15" fmla="*/ 39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46" h="40">
                <a:moveTo>
                  <a:pt x="225" y="39"/>
                </a:moveTo>
                <a:lnTo>
                  <a:pt x="225" y="39"/>
                </a:lnTo>
                <a:cubicBezTo>
                  <a:pt x="19" y="39"/>
                  <a:pt x="19" y="39"/>
                  <a:pt x="19" y="39"/>
                </a:cubicBezTo>
                <a:cubicBezTo>
                  <a:pt x="10" y="39"/>
                  <a:pt x="0" y="29"/>
                  <a:pt x="0" y="19"/>
                </a:cubicBezTo>
                <a:cubicBezTo>
                  <a:pt x="0" y="10"/>
                  <a:pt x="10" y="0"/>
                  <a:pt x="19" y="0"/>
                </a:cubicBezTo>
                <a:cubicBezTo>
                  <a:pt x="225" y="0"/>
                  <a:pt x="225" y="0"/>
                  <a:pt x="225" y="0"/>
                </a:cubicBezTo>
                <a:cubicBezTo>
                  <a:pt x="245" y="0"/>
                  <a:pt x="245" y="10"/>
                  <a:pt x="245" y="19"/>
                </a:cubicBezTo>
                <a:cubicBezTo>
                  <a:pt x="245" y="29"/>
                  <a:pt x="245" y="39"/>
                  <a:pt x="225" y="3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80" name="Freeform 631">
            <a:extLst>
              <a:ext uri="{FF2B5EF4-FFF2-40B4-BE49-F238E27FC236}">
                <a16:creationId xmlns:a16="http://schemas.microsoft.com/office/drawing/2014/main" id="{ABEEA044-5FD9-A643-8BB7-848D3BBA8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2968" y="11425787"/>
            <a:ext cx="337106" cy="227547"/>
          </a:xfrm>
          <a:custGeom>
            <a:avLst/>
            <a:gdLst>
              <a:gd name="T0" fmla="*/ 324 w 354"/>
              <a:gd name="T1" fmla="*/ 235 h 236"/>
              <a:gd name="T2" fmla="*/ 324 w 354"/>
              <a:gd name="T3" fmla="*/ 235 h 236"/>
              <a:gd name="T4" fmla="*/ 29 w 354"/>
              <a:gd name="T5" fmla="*/ 235 h 236"/>
              <a:gd name="T6" fmla="*/ 0 w 354"/>
              <a:gd name="T7" fmla="*/ 215 h 236"/>
              <a:gd name="T8" fmla="*/ 0 w 354"/>
              <a:gd name="T9" fmla="*/ 127 h 236"/>
              <a:gd name="T10" fmla="*/ 0 w 354"/>
              <a:gd name="T11" fmla="*/ 117 h 236"/>
              <a:gd name="T12" fmla="*/ 68 w 354"/>
              <a:gd name="T13" fmla="*/ 39 h 236"/>
              <a:gd name="T14" fmla="*/ 176 w 354"/>
              <a:gd name="T15" fmla="*/ 0 h 236"/>
              <a:gd name="T16" fmla="*/ 284 w 354"/>
              <a:gd name="T17" fmla="*/ 39 h 236"/>
              <a:gd name="T18" fmla="*/ 353 w 354"/>
              <a:gd name="T19" fmla="*/ 117 h 236"/>
              <a:gd name="T20" fmla="*/ 353 w 354"/>
              <a:gd name="T21" fmla="*/ 127 h 236"/>
              <a:gd name="T22" fmla="*/ 353 w 354"/>
              <a:gd name="T23" fmla="*/ 215 h 236"/>
              <a:gd name="T24" fmla="*/ 324 w 354"/>
              <a:gd name="T25" fmla="*/ 235 h 236"/>
              <a:gd name="T26" fmla="*/ 39 w 354"/>
              <a:gd name="T27" fmla="*/ 196 h 236"/>
              <a:gd name="T28" fmla="*/ 39 w 354"/>
              <a:gd name="T29" fmla="*/ 196 h 236"/>
              <a:gd name="T30" fmla="*/ 314 w 354"/>
              <a:gd name="T31" fmla="*/ 196 h 236"/>
              <a:gd name="T32" fmla="*/ 314 w 354"/>
              <a:gd name="T33" fmla="*/ 127 h 236"/>
              <a:gd name="T34" fmla="*/ 265 w 354"/>
              <a:gd name="T35" fmla="*/ 68 h 236"/>
              <a:gd name="T36" fmla="*/ 176 w 354"/>
              <a:gd name="T37" fmla="*/ 49 h 236"/>
              <a:gd name="T38" fmla="*/ 98 w 354"/>
              <a:gd name="T39" fmla="*/ 68 h 236"/>
              <a:gd name="T40" fmla="*/ 39 w 354"/>
              <a:gd name="T41" fmla="*/ 127 h 236"/>
              <a:gd name="T42" fmla="*/ 39 w 354"/>
              <a:gd name="T43" fmla="*/ 196 h 2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354" h="236">
                <a:moveTo>
                  <a:pt x="324" y="235"/>
                </a:moveTo>
                <a:lnTo>
                  <a:pt x="324" y="235"/>
                </a:lnTo>
                <a:cubicBezTo>
                  <a:pt x="29" y="235"/>
                  <a:pt x="29" y="235"/>
                  <a:pt x="29" y="235"/>
                </a:cubicBezTo>
                <a:cubicBezTo>
                  <a:pt x="20" y="235"/>
                  <a:pt x="0" y="225"/>
                  <a:pt x="0" y="215"/>
                </a:cubicBezTo>
                <a:cubicBezTo>
                  <a:pt x="0" y="127"/>
                  <a:pt x="0" y="127"/>
                  <a:pt x="0" y="127"/>
                </a:cubicBezTo>
                <a:lnTo>
                  <a:pt x="0" y="117"/>
                </a:lnTo>
                <a:cubicBezTo>
                  <a:pt x="20" y="88"/>
                  <a:pt x="39" y="58"/>
                  <a:pt x="68" y="39"/>
                </a:cubicBezTo>
                <a:cubicBezTo>
                  <a:pt x="98" y="19"/>
                  <a:pt x="137" y="0"/>
                  <a:pt x="176" y="0"/>
                </a:cubicBezTo>
                <a:cubicBezTo>
                  <a:pt x="216" y="0"/>
                  <a:pt x="255" y="19"/>
                  <a:pt x="284" y="39"/>
                </a:cubicBezTo>
                <a:cubicBezTo>
                  <a:pt x="314" y="58"/>
                  <a:pt x="333" y="88"/>
                  <a:pt x="353" y="117"/>
                </a:cubicBezTo>
                <a:lnTo>
                  <a:pt x="353" y="127"/>
                </a:lnTo>
                <a:cubicBezTo>
                  <a:pt x="353" y="215"/>
                  <a:pt x="353" y="215"/>
                  <a:pt x="353" y="215"/>
                </a:cubicBezTo>
                <a:cubicBezTo>
                  <a:pt x="353" y="225"/>
                  <a:pt x="343" y="235"/>
                  <a:pt x="324" y="235"/>
                </a:cubicBezTo>
                <a:close/>
                <a:moveTo>
                  <a:pt x="39" y="196"/>
                </a:moveTo>
                <a:lnTo>
                  <a:pt x="39" y="196"/>
                </a:lnTo>
                <a:cubicBezTo>
                  <a:pt x="314" y="196"/>
                  <a:pt x="314" y="196"/>
                  <a:pt x="314" y="196"/>
                </a:cubicBezTo>
                <a:cubicBezTo>
                  <a:pt x="314" y="127"/>
                  <a:pt x="314" y="127"/>
                  <a:pt x="314" y="127"/>
                </a:cubicBezTo>
                <a:cubicBezTo>
                  <a:pt x="304" y="107"/>
                  <a:pt x="284" y="88"/>
                  <a:pt x="265" y="68"/>
                </a:cubicBezTo>
                <a:cubicBezTo>
                  <a:pt x="235" y="49"/>
                  <a:pt x="206" y="49"/>
                  <a:pt x="176" y="49"/>
                </a:cubicBezTo>
                <a:cubicBezTo>
                  <a:pt x="147" y="49"/>
                  <a:pt x="118" y="49"/>
                  <a:pt x="98" y="68"/>
                </a:cubicBezTo>
                <a:cubicBezTo>
                  <a:pt x="68" y="88"/>
                  <a:pt x="49" y="107"/>
                  <a:pt x="39" y="127"/>
                </a:cubicBezTo>
                <a:lnTo>
                  <a:pt x="39" y="19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81" name="Freeform 632">
            <a:extLst>
              <a:ext uri="{FF2B5EF4-FFF2-40B4-BE49-F238E27FC236}">
                <a16:creationId xmlns:a16="http://schemas.microsoft.com/office/drawing/2014/main" id="{3FC8BFD9-39DE-424E-A0B7-64DFB1CE34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8552" y="6609384"/>
            <a:ext cx="122202" cy="320251"/>
          </a:xfrm>
          <a:custGeom>
            <a:avLst/>
            <a:gdLst>
              <a:gd name="T0" fmla="*/ 10 w 129"/>
              <a:gd name="T1" fmla="*/ 333 h 334"/>
              <a:gd name="T2" fmla="*/ 10 w 129"/>
              <a:gd name="T3" fmla="*/ 333 h 334"/>
              <a:gd name="T4" fmla="*/ 10 w 129"/>
              <a:gd name="T5" fmla="*/ 333 h 334"/>
              <a:gd name="T6" fmla="*/ 0 w 129"/>
              <a:gd name="T7" fmla="*/ 323 h 334"/>
              <a:gd name="T8" fmla="*/ 0 w 129"/>
              <a:gd name="T9" fmla="*/ 118 h 334"/>
              <a:gd name="T10" fmla="*/ 30 w 129"/>
              <a:gd name="T11" fmla="*/ 30 h 334"/>
              <a:gd name="T12" fmla="*/ 118 w 129"/>
              <a:gd name="T13" fmla="*/ 0 h 334"/>
              <a:gd name="T14" fmla="*/ 118 w 129"/>
              <a:gd name="T15" fmla="*/ 0 h 334"/>
              <a:gd name="T16" fmla="*/ 128 w 129"/>
              <a:gd name="T17" fmla="*/ 10 h 334"/>
              <a:gd name="T18" fmla="*/ 118 w 129"/>
              <a:gd name="T19" fmla="*/ 20 h 334"/>
              <a:gd name="T20" fmla="*/ 49 w 129"/>
              <a:gd name="T21" fmla="*/ 49 h 334"/>
              <a:gd name="T22" fmla="*/ 30 w 129"/>
              <a:gd name="T23" fmla="*/ 118 h 334"/>
              <a:gd name="T24" fmla="*/ 30 w 129"/>
              <a:gd name="T25" fmla="*/ 118 h 334"/>
              <a:gd name="T26" fmla="*/ 30 w 129"/>
              <a:gd name="T27" fmla="*/ 323 h 334"/>
              <a:gd name="T28" fmla="*/ 10 w 129"/>
              <a:gd name="T29" fmla="*/ 333 h 3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29" h="334">
                <a:moveTo>
                  <a:pt x="10" y="333"/>
                </a:moveTo>
                <a:lnTo>
                  <a:pt x="10" y="333"/>
                </a:lnTo>
                <a:lnTo>
                  <a:pt x="10" y="333"/>
                </a:lnTo>
                <a:cubicBezTo>
                  <a:pt x="10" y="333"/>
                  <a:pt x="0" y="333"/>
                  <a:pt x="0" y="323"/>
                </a:cubicBezTo>
                <a:cubicBezTo>
                  <a:pt x="0" y="118"/>
                  <a:pt x="0" y="118"/>
                  <a:pt x="0" y="118"/>
                </a:cubicBezTo>
                <a:cubicBezTo>
                  <a:pt x="0" y="118"/>
                  <a:pt x="0" y="69"/>
                  <a:pt x="30" y="30"/>
                </a:cubicBezTo>
                <a:cubicBezTo>
                  <a:pt x="49" y="10"/>
                  <a:pt x="79" y="0"/>
                  <a:pt x="118" y="0"/>
                </a:cubicBezTo>
                <a:lnTo>
                  <a:pt x="118" y="0"/>
                </a:lnTo>
                <a:cubicBezTo>
                  <a:pt x="128" y="0"/>
                  <a:pt x="128" y="0"/>
                  <a:pt x="128" y="10"/>
                </a:cubicBezTo>
                <a:cubicBezTo>
                  <a:pt x="128" y="20"/>
                  <a:pt x="128" y="20"/>
                  <a:pt x="118" y="20"/>
                </a:cubicBezTo>
                <a:cubicBezTo>
                  <a:pt x="88" y="20"/>
                  <a:pt x="69" y="30"/>
                  <a:pt x="49" y="49"/>
                </a:cubicBezTo>
                <a:cubicBezTo>
                  <a:pt x="20" y="79"/>
                  <a:pt x="30" y="118"/>
                  <a:pt x="30" y="118"/>
                </a:cubicBezTo>
                <a:lnTo>
                  <a:pt x="30" y="118"/>
                </a:lnTo>
                <a:cubicBezTo>
                  <a:pt x="30" y="323"/>
                  <a:pt x="30" y="323"/>
                  <a:pt x="30" y="323"/>
                </a:cubicBezTo>
                <a:cubicBezTo>
                  <a:pt x="30" y="333"/>
                  <a:pt x="20" y="333"/>
                  <a:pt x="10" y="33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82" name="Freeform 633">
            <a:extLst>
              <a:ext uri="{FF2B5EF4-FFF2-40B4-BE49-F238E27FC236}">
                <a16:creationId xmlns:a16="http://schemas.microsoft.com/office/drawing/2014/main" id="{B3FFCCD4-AD95-1148-B2C3-7653F5F324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8931" y="6693661"/>
            <a:ext cx="214904" cy="143270"/>
          </a:xfrm>
          <a:custGeom>
            <a:avLst/>
            <a:gdLst>
              <a:gd name="T0" fmla="*/ 206 w 227"/>
              <a:gd name="T1" fmla="*/ 147 h 148"/>
              <a:gd name="T2" fmla="*/ 206 w 227"/>
              <a:gd name="T3" fmla="*/ 147 h 148"/>
              <a:gd name="T4" fmla="*/ 206 w 227"/>
              <a:gd name="T5" fmla="*/ 147 h 148"/>
              <a:gd name="T6" fmla="*/ 196 w 227"/>
              <a:gd name="T7" fmla="*/ 138 h 148"/>
              <a:gd name="T8" fmla="*/ 196 w 227"/>
              <a:gd name="T9" fmla="*/ 138 h 148"/>
              <a:gd name="T10" fmla="*/ 167 w 227"/>
              <a:gd name="T11" fmla="*/ 69 h 148"/>
              <a:gd name="T12" fmla="*/ 108 w 227"/>
              <a:gd name="T13" fmla="*/ 39 h 148"/>
              <a:gd name="T14" fmla="*/ 108 w 227"/>
              <a:gd name="T15" fmla="*/ 39 h 148"/>
              <a:gd name="T16" fmla="*/ 10 w 227"/>
              <a:gd name="T17" fmla="*/ 30 h 148"/>
              <a:gd name="T18" fmla="*/ 0 w 227"/>
              <a:gd name="T19" fmla="*/ 20 h 148"/>
              <a:gd name="T20" fmla="*/ 10 w 227"/>
              <a:gd name="T21" fmla="*/ 10 h 148"/>
              <a:gd name="T22" fmla="*/ 108 w 227"/>
              <a:gd name="T23" fmla="*/ 10 h 148"/>
              <a:gd name="T24" fmla="*/ 187 w 227"/>
              <a:gd name="T25" fmla="*/ 49 h 148"/>
              <a:gd name="T26" fmla="*/ 226 w 227"/>
              <a:gd name="T27" fmla="*/ 138 h 148"/>
              <a:gd name="T28" fmla="*/ 206 w 227"/>
              <a:gd name="T29" fmla="*/ 147 h 1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27" h="148">
                <a:moveTo>
                  <a:pt x="206" y="147"/>
                </a:moveTo>
                <a:lnTo>
                  <a:pt x="206" y="147"/>
                </a:lnTo>
                <a:lnTo>
                  <a:pt x="206" y="147"/>
                </a:lnTo>
                <a:cubicBezTo>
                  <a:pt x="206" y="147"/>
                  <a:pt x="196" y="147"/>
                  <a:pt x="196" y="138"/>
                </a:cubicBezTo>
                <a:lnTo>
                  <a:pt x="196" y="138"/>
                </a:lnTo>
                <a:cubicBezTo>
                  <a:pt x="196" y="138"/>
                  <a:pt x="196" y="89"/>
                  <a:pt x="167" y="69"/>
                </a:cubicBezTo>
                <a:cubicBezTo>
                  <a:pt x="157" y="49"/>
                  <a:pt x="138" y="39"/>
                  <a:pt x="108" y="39"/>
                </a:cubicBezTo>
                <a:lnTo>
                  <a:pt x="108" y="39"/>
                </a:lnTo>
                <a:cubicBezTo>
                  <a:pt x="88" y="39"/>
                  <a:pt x="39" y="30"/>
                  <a:pt x="10" y="30"/>
                </a:cubicBezTo>
                <a:cubicBezTo>
                  <a:pt x="10" y="30"/>
                  <a:pt x="0" y="30"/>
                  <a:pt x="0" y="20"/>
                </a:cubicBezTo>
                <a:cubicBezTo>
                  <a:pt x="0" y="20"/>
                  <a:pt x="0" y="10"/>
                  <a:pt x="10" y="10"/>
                </a:cubicBezTo>
                <a:cubicBezTo>
                  <a:pt x="39" y="0"/>
                  <a:pt x="98" y="10"/>
                  <a:pt x="108" y="10"/>
                </a:cubicBezTo>
                <a:cubicBezTo>
                  <a:pt x="147" y="20"/>
                  <a:pt x="167" y="30"/>
                  <a:pt x="187" y="49"/>
                </a:cubicBezTo>
                <a:cubicBezTo>
                  <a:pt x="226" y="79"/>
                  <a:pt x="226" y="138"/>
                  <a:pt x="226" y="138"/>
                </a:cubicBezTo>
                <a:cubicBezTo>
                  <a:pt x="226" y="147"/>
                  <a:pt x="216" y="147"/>
                  <a:pt x="206" y="147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83" name="Freeform 634">
            <a:extLst>
              <a:ext uri="{FF2B5EF4-FFF2-40B4-BE49-F238E27FC236}">
                <a16:creationId xmlns:a16="http://schemas.microsoft.com/office/drawing/2014/main" id="{6713D01E-1144-A747-A8A9-466FFE037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1256" y="6537751"/>
            <a:ext cx="320251" cy="168553"/>
          </a:xfrm>
          <a:custGeom>
            <a:avLst/>
            <a:gdLst>
              <a:gd name="T0" fmla="*/ 98 w 335"/>
              <a:gd name="T1" fmla="*/ 176 h 177"/>
              <a:gd name="T2" fmla="*/ 98 w 335"/>
              <a:gd name="T3" fmla="*/ 176 h 177"/>
              <a:gd name="T4" fmla="*/ 69 w 335"/>
              <a:gd name="T5" fmla="*/ 176 h 177"/>
              <a:gd name="T6" fmla="*/ 0 w 335"/>
              <a:gd name="T7" fmla="*/ 88 h 177"/>
              <a:gd name="T8" fmla="*/ 89 w 335"/>
              <a:gd name="T9" fmla="*/ 9 h 177"/>
              <a:gd name="T10" fmla="*/ 236 w 335"/>
              <a:gd name="T11" fmla="*/ 19 h 177"/>
              <a:gd name="T12" fmla="*/ 334 w 335"/>
              <a:gd name="T13" fmla="*/ 88 h 177"/>
              <a:gd name="T14" fmla="*/ 334 w 335"/>
              <a:gd name="T15" fmla="*/ 108 h 177"/>
              <a:gd name="T16" fmla="*/ 324 w 335"/>
              <a:gd name="T17" fmla="*/ 117 h 177"/>
              <a:gd name="T18" fmla="*/ 197 w 335"/>
              <a:gd name="T19" fmla="*/ 127 h 177"/>
              <a:gd name="T20" fmla="*/ 177 w 335"/>
              <a:gd name="T21" fmla="*/ 137 h 177"/>
              <a:gd name="T22" fmla="*/ 118 w 335"/>
              <a:gd name="T23" fmla="*/ 176 h 177"/>
              <a:gd name="T24" fmla="*/ 98 w 335"/>
              <a:gd name="T25" fmla="*/ 176 h 177"/>
              <a:gd name="T26" fmla="*/ 128 w 335"/>
              <a:gd name="T27" fmla="*/ 29 h 177"/>
              <a:gd name="T28" fmla="*/ 128 w 335"/>
              <a:gd name="T29" fmla="*/ 29 h 177"/>
              <a:gd name="T30" fmla="*/ 89 w 335"/>
              <a:gd name="T31" fmla="*/ 29 h 177"/>
              <a:gd name="T32" fmla="*/ 89 w 335"/>
              <a:gd name="T33" fmla="*/ 29 h 177"/>
              <a:gd name="T34" fmla="*/ 30 w 335"/>
              <a:gd name="T35" fmla="*/ 88 h 177"/>
              <a:gd name="T36" fmla="*/ 79 w 335"/>
              <a:gd name="T37" fmla="*/ 147 h 177"/>
              <a:gd name="T38" fmla="*/ 79 w 335"/>
              <a:gd name="T39" fmla="*/ 147 h 177"/>
              <a:gd name="T40" fmla="*/ 118 w 335"/>
              <a:gd name="T41" fmla="*/ 157 h 177"/>
              <a:gd name="T42" fmla="*/ 157 w 335"/>
              <a:gd name="T43" fmla="*/ 117 h 177"/>
              <a:gd name="T44" fmla="*/ 177 w 335"/>
              <a:gd name="T45" fmla="*/ 108 h 177"/>
              <a:gd name="T46" fmla="*/ 285 w 335"/>
              <a:gd name="T47" fmla="*/ 78 h 177"/>
              <a:gd name="T48" fmla="*/ 226 w 335"/>
              <a:gd name="T49" fmla="*/ 49 h 177"/>
              <a:gd name="T50" fmla="*/ 128 w 335"/>
              <a:gd name="T51" fmla="*/ 29 h 177"/>
              <a:gd name="T52" fmla="*/ 89 w 335"/>
              <a:gd name="T53" fmla="*/ 19 h 177"/>
              <a:gd name="T54" fmla="*/ 89 w 335"/>
              <a:gd name="T55" fmla="*/ 19 h 1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335" h="177">
                <a:moveTo>
                  <a:pt x="98" y="176"/>
                </a:moveTo>
                <a:lnTo>
                  <a:pt x="98" y="176"/>
                </a:lnTo>
                <a:cubicBezTo>
                  <a:pt x="89" y="176"/>
                  <a:pt x="79" y="176"/>
                  <a:pt x="69" y="176"/>
                </a:cubicBezTo>
                <a:cubicBezTo>
                  <a:pt x="30" y="166"/>
                  <a:pt x="0" y="127"/>
                  <a:pt x="0" y="88"/>
                </a:cubicBezTo>
                <a:cubicBezTo>
                  <a:pt x="10" y="49"/>
                  <a:pt x="40" y="9"/>
                  <a:pt x="89" y="9"/>
                </a:cubicBezTo>
                <a:cubicBezTo>
                  <a:pt x="128" y="0"/>
                  <a:pt x="177" y="0"/>
                  <a:pt x="236" y="19"/>
                </a:cubicBezTo>
                <a:cubicBezTo>
                  <a:pt x="275" y="39"/>
                  <a:pt x="304" y="59"/>
                  <a:pt x="334" y="88"/>
                </a:cubicBezTo>
                <a:cubicBezTo>
                  <a:pt x="334" y="98"/>
                  <a:pt x="334" y="98"/>
                  <a:pt x="334" y="108"/>
                </a:cubicBezTo>
                <a:lnTo>
                  <a:pt x="324" y="117"/>
                </a:lnTo>
                <a:cubicBezTo>
                  <a:pt x="265" y="98"/>
                  <a:pt x="216" y="108"/>
                  <a:pt x="197" y="127"/>
                </a:cubicBezTo>
                <a:cubicBezTo>
                  <a:pt x="186" y="127"/>
                  <a:pt x="186" y="137"/>
                  <a:pt x="177" y="137"/>
                </a:cubicBezTo>
                <a:cubicBezTo>
                  <a:pt x="167" y="157"/>
                  <a:pt x="147" y="176"/>
                  <a:pt x="118" y="176"/>
                </a:cubicBezTo>
                <a:cubicBezTo>
                  <a:pt x="118" y="176"/>
                  <a:pt x="108" y="176"/>
                  <a:pt x="98" y="176"/>
                </a:cubicBezTo>
                <a:close/>
                <a:moveTo>
                  <a:pt x="128" y="29"/>
                </a:moveTo>
                <a:lnTo>
                  <a:pt x="128" y="29"/>
                </a:lnTo>
                <a:cubicBezTo>
                  <a:pt x="118" y="29"/>
                  <a:pt x="108" y="29"/>
                  <a:pt x="89" y="29"/>
                </a:cubicBezTo>
                <a:lnTo>
                  <a:pt x="89" y="29"/>
                </a:lnTo>
                <a:cubicBezTo>
                  <a:pt x="59" y="29"/>
                  <a:pt x="30" y="59"/>
                  <a:pt x="30" y="88"/>
                </a:cubicBezTo>
                <a:cubicBezTo>
                  <a:pt x="30" y="117"/>
                  <a:pt x="49" y="147"/>
                  <a:pt x="79" y="147"/>
                </a:cubicBezTo>
                <a:lnTo>
                  <a:pt x="79" y="147"/>
                </a:lnTo>
                <a:cubicBezTo>
                  <a:pt x="89" y="157"/>
                  <a:pt x="98" y="157"/>
                  <a:pt x="118" y="157"/>
                </a:cubicBezTo>
                <a:cubicBezTo>
                  <a:pt x="138" y="147"/>
                  <a:pt x="147" y="137"/>
                  <a:pt x="157" y="117"/>
                </a:cubicBezTo>
                <a:cubicBezTo>
                  <a:pt x="167" y="117"/>
                  <a:pt x="177" y="108"/>
                  <a:pt x="177" y="108"/>
                </a:cubicBezTo>
                <a:cubicBezTo>
                  <a:pt x="206" y="88"/>
                  <a:pt x="236" y="78"/>
                  <a:pt x="285" y="78"/>
                </a:cubicBezTo>
                <a:cubicBezTo>
                  <a:pt x="265" y="68"/>
                  <a:pt x="245" y="59"/>
                  <a:pt x="226" y="49"/>
                </a:cubicBezTo>
                <a:cubicBezTo>
                  <a:pt x="186" y="29"/>
                  <a:pt x="157" y="29"/>
                  <a:pt x="128" y="29"/>
                </a:cubicBezTo>
                <a:close/>
                <a:moveTo>
                  <a:pt x="89" y="19"/>
                </a:moveTo>
                <a:lnTo>
                  <a:pt x="89" y="1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84" name="Freeform 635">
            <a:extLst>
              <a:ext uri="{FF2B5EF4-FFF2-40B4-BE49-F238E27FC236}">
                <a16:creationId xmlns:a16="http://schemas.microsoft.com/office/drawing/2014/main" id="{147E44D3-7DA7-8047-A73B-B4D56B781E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9873" y="6647310"/>
            <a:ext cx="252829" cy="151698"/>
          </a:xfrm>
          <a:custGeom>
            <a:avLst/>
            <a:gdLst>
              <a:gd name="T0" fmla="*/ 157 w 266"/>
              <a:gd name="T1" fmla="*/ 20 h 158"/>
              <a:gd name="T2" fmla="*/ 157 w 266"/>
              <a:gd name="T3" fmla="*/ 20 h 158"/>
              <a:gd name="T4" fmla="*/ 186 w 266"/>
              <a:gd name="T5" fmla="*/ 30 h 158"/>
              <a:gd name="T6" fmla="*/ 235 w 266"/>
              <a:gd name="T7" fmla="*/ 79 h 158"/>
              <a:gd name="T8" fmla="*/ 196 w 266"/>
              <a:gd name="T9" fmla="*/ 128 h 158"/>
              <a:gd name="T10" fmla="*/ 177 w 266"/>
              <a:gd name="T11" fmla="*/ 128 h 158"/>
              <a:gd name="T12" fmla="*/ 167 w 266"/>
              <a:gd name="T13" fmla="*/ 128 h 158"/>
              <a:gd name="T14" fmla="*/ 118 w 266"/>
              <a:gd name="T15" fmla="*/ 98 h 158"/>
              <a:gd name="T16" fmla="*/ 69 w 266"/>
              <a:gd name="T17" fmla="*/ 79 h 158"/>
              <a:gd name="T18" fmla="*/ 29 w 266"/>
              <a:gd name="T19" fmla="*/ 79 h 158"/>
              <a:gd name="T20" fmla="*/ 88 w 266"/>
              <a:gd name="T21" fmla="*/ 40 h 158"/>
              <a:gd name="T22" fmla="*/ 157 w 266"/>
              <a:gd name="T23" fmla="*/ 20 h 158"/>
              <a:gd name="T24" fmla="*/ 157 w 266"/>
              <a:gd name="T25" fmla="*/ 0 h 158"/>
              <a:gd name="T26" fmla="*/ 157 w 266"/>
              <a:gd name="T27" fmla="*/ 0 h 158"/>
              <a:gd name="T28" fmla="*/ 157 w 266"/>
              <a:gd name="T29" fmla="*/ 20 h 158"/>
              <a:gd name="T30" fmla="*/ 157 w 266"/>
              <a:gd name="T31" fmla="*/ 0 h 158"/>
              <a:gd name="T32" fmla="*/ 157 w 266"/>
              <a:gd name="T33" fmla="*/ 0 h 158"/>
              <a:gd name="T34" fmla="*/ 78 w 266"/>
              <a:gd name="T35" fmla="*/ 10 h 158"/>
              <a:gd name="T36" fmla="*/ 10 w 266"/>
              <a:gd name="T37" fmla="*/ 69 h 158"/>
              <a:gd name="T38" fmla="*/ 0 w 266"/>
              <a:gd name="T39" fmla="*/ 98 h 158"/>
              <a:gd name="T40" fmla="*/ 29 w 266"/>
              <a:gd name="T41" fmla="*/ 108 h 158"/>
              <a:gd name="T42" fmla="*/ 29 w 266"/>
              <a:gd name="T43" fmla="*/ 108 h 158"/>
              <a:gd name="T44" fmla="*/ 69 w 266"/>
              <a:gd name="T45" fmla="*/ 108 h 158"/>
              <a:gd name="T46" fmla="*/ 98 w 266"/>
              <a:gd name="T47" fmla="*/ 118 h 158"/>
              <a:gd name="T48" fmla="*/ 108 w 266"/>
              <a:gd name="T49" fmla="*/ 128 h 158"/>
              <a:gd name="T50" fmla="*/ 157 w 266"/>
              <a:gd name="T51" fmla="*/ 157 h 158"/>
              <a:gd name="T52" fmla="*/ 177 w 266"/>
              <a:gd name="T53" fmla="*/ 157 h 158"/>
              <a:gd name="T54" fmla="*/ 206 w 266"/>
              <a:gd name="T55" fmla="*/ 147 h 158"/>
              <a:gd name="T56" fmla="*/ 245 w 266"/>
              <a:gd name="T57" fmla="*/ 128 h 158"/>
              <a:gd name="T58" fmla="*/ 265 w 266"/>
              <a:gd name="T59" fmla="*/ 79 h 158"/>
              <a:gd name="T60" fmla="*/ 186 w 266"/>
              <a:gd name="T61" fmla="*/ 0 h 158"/>
              <a:gd name="T62" fmla="*/ 157 w 266"/>
              <a:gd name="T63" fmla="*/ 0 h 158"/>
              <a:gd name="T64" fmla="*/ 157 w 266"/>
              <a:gd name="T65" fmla="*/ 20 h 1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266" h="158">
                <a:moveTo>
                  <a:pt x="157" y="20"/>
                </a:moveTo>
                <a:lnTo>
                  <a:pt x="157" y="20"/>
                </a:lnTo>
                <a:cubicBezTo>
                  <a:pt x="167" y="20"/>
                  <a:pt x="177" y="30"/>
                  <a:pt x="186" y="30"/>
                </a:cubicBezTo>
                <a:cubicBezTo>
                  <a:pt x="216" y="30"/>
                  <a:pt x="235" y="49"/>
                  <a:pt x="235" y="79"/>
                </a:cubicBezTo>
                <a:cubicBezTo>
                  <a:pt x="235" y="98"/>
                  <a:pt x="216" y="118"/>
                  <a:pt x="196" y="128"/>
                </a:cubicBezTo>
                <a:cubicBezTo>
                  <a:pt x="186" y="128"/>
                  <a:pt x="186" y="128"/>
                  <a:pt x="177" y="128"/>
                </a:cubicBezTo>
                <a:lnTo>
                  <a:pt x="167" y="128"/>
                </a:lnTo>
                <a:cubicBezTo>
                  <a:pt x="147" y="128"/>
                  <a:pt x="128" y="108"/>
                  <a:pt x="118" y="98"/>
                </a:cubicBezTo>
                <a:cubicBezTo>
                  <a:pt x="108" y="88"/>
                  <a:pt x="88" y="79"/>
                  <a:pt x="69" y="79"/>
                </a:cubicBezTo>
                <a:cubicBezTo>
                  <a:pt x="49" y="79"/>
                  <a:pt x="39" y="79"/>
                  <a:pt x="29" y="79"/>
                </a:cubicBezTo>
                <a:cubicBezTo>
                  <a:pt x="39" y="69"/>
                  <a:pt x="59" y="49"/>
                  <a:pt x="88" y="40"/>
                </a:cubicBezTo>
                <a:cubicBezTo>
                  <a:pt x="118" y="30"/>
                  <a:pt x="137" y="20"/>
                  <a:pt x="157" y="20"/>
                </a:cubicBezTo>
                <a:lnTo>
                  <a:pt x="157" y="0"/>
                </a:lnTo>
                <a:lnTo>
                  <a:pt x="157" y="0"/>
                </a:lnTo>
                <a:cubicBezTo>
                  <a:pt x="157" y="20"/>
                  <a:pt x="157" y="20"/>
                  <a:pt x="157" y="20"/>
                </a:cubicBezTo>
                <a:cubicBezTo>
                  <a:pt x="157" y="0"/>
                  <a:pt x="157" y="0"/>
                  <a:pt x="157" y="0"/>
                </a:cubicBezTo>
                <a:lnTo>
                  <a:pt x="157" y="0"/>
                </a:lnTo>
                <a:cubicBezTo>
                  <a:pt x="128" y="0"/>
                  <a:pt x="108" y="0"/>
                  <a:pt x="78" y="10"/>
                </a:cubicBezTo>
                <a:cubicBezTo>
                  <a:pt x="49" y="30"/>
                  <a:pt x="29" y="40"/>
                  <a:pt x="10" y="69"/>
                </a:cubicBezTo>
                <a:cubicBezTo>
                  <a:pt x="0" y="79"/>
                  <a:pt x="0" y="88"/>
                  <a:pt x="0" y="98"/>
                </a:cubicBezTo>
                <a:cubicBezTo>
                  <a:pt x="10" y="108"/>
                  <a:pt x="20" y="108"/>
                  <a:pt x="29" y="108"/>
                </a:cubicBezTo>
                <a:lnTo>
                  <a:pt x="29" y="108"/>
                </a:lnTo>
                <a:cubicBezTo>
                  <a:pt x="39" y="108"/>
                  <a:pt x="59" y="108"/>
                  <a:pt x="69" y="108"/>
                </a:cubicBezTo>
                <a:cubicBezTo>
                  <a:pt x="78" y="108"/>
                  <a:pt x="98" y="108"/>
                  <a:pt x="98" y="118"/>
                </a:cubicBezTo>
                <a:cubicBezTo>
                  <a:pt x="108" y="118"/>
                  <a:pt x="108" y="118"/>
                  <a:pt x="108" y="128"/>
                </a:cubicBezTo>
                <a:cubicBezTo>
                  <a:pt x="118" y="138"/>
                  <a:pt x="137" y="147"/>
                  <a:pt x="157" y="157"/>
                </a:cubicBezTo>
                <a:cubicBezTo>
                  <a:pt x="167" y="157"/>
                  <a:pt x="177" y="157"/>
                  <a:pt x="177" y="157"/>
                </a:cubicBezTo>
                <a:cubicBezTo>
                  <a:pt x="186" y="157"/>
                  <a:pt x="196" y="157"/>
                  <a:pt x="206" y="147"/>
                </a:cubicBezTo>
                <a:cubicBezTo>
                  <a:pt x="216" y="147"/>
                  <a:pt x="235" y="138"/>
                  <a:pt x="245" y="128"/>
                </a:cubicBezTo>
                <a:cubicBezTo>
                  <a:pt x="255" y="108"/>
                  <a:pt x="265" y="88"/>
                  <a:pt x="265" y="79"/>
                </a:cubicBezTo>
                <a:cubicBezTo>
                  <a:pt x="255" y="40"/>
                  <a:pt x="226" y="0"/>
                  <a:pt x="186" y="0"/>
                </a:cubicBezTo>
                <a:cubicBezTo>
                  <a:pt x="177" y="0"/>
                  <a:pt x="167" y="0"/>
                  <a:pt x="157" y="0"/>
                </a:cubicBezTo>
                <a:lnTo>
                  <a:pt x="157" y="20"/>
                </a:ln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85" name="Freeform 636">
            <a:extLst>
              <a:ext uri="{FF2B5EF4-FFF2-40B4-BE49-F238E27FC236}">
                <a16:creationId xmlns:a16="http://schemas.microsoft.com/office/drawing/2014/main" id="{E94433C3-BFCD-5540-9956-5EB4E8F9B7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1256" y="6592529"/>
            <a:ext cx="151698" cy="46353"/>
          </a:xfrm>
          <a:custGeom>
            <a:avLst/>
            <a:gdLst>
              <a:gd name="T0" fmla="*/ 20 w 158"/>
              <a:gd name="T1" fmla="*/ 49 h 50"/>
              <a:gd name="T2" fmla="*/ 20 w 158"/>
              <a:gd name="T3" fmla="*/ 49 h 50"/>
              <a:gd name="T4" fmla="*/ 10 w 158"/>
              <a:gd name="T5" fmla="*/ 39 h 50"/>
              <a:gd name="T6" fmla="*/ 10 w 158"/>
              <a:gd name="T7" fmla="*/ 19 h 50"/>
              <a:gd name="T8" fmla="*/ 147 w 158"/>
              <a:gd name="T9" fmla="*/ 0 h 50"/>
              <a:gd name="T10" fmla="*/ 157 w 158"/>
              <a:gd name="T11" fmla="*/ 9 h 50"/>
              <a:gd name="T12" fmla="*/ 147 w 158"/>
              <a:gd name="T13" fmla="*/ 19 h 50"/>
              <a:gd name="T14" fmla="*/ 20 w 158"/>
              <a:gd name="T15" fmla="*/ 39 h 50"/>
              <a:gd name="T16" fmla="*/ 20 w 158"/>
              <a:gd name="T17" fmla="*/ 49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8" h="50">
                <a:moveTo>
                  <a:pt x="20" y="49"/>
                </a:moveTo>
                <a:lnTo>
                  <a:pt x="20" y="49"/>
                </a:lnTo>
                <a:cubicBezTo>
                  <a:pt x="10" y="49"/>
                  <a:pt x="10" y="39"/>
                  <a:pt x="10" y="39"/>
                </a:cubicBezTo>
                <a:cubicBezTo>
                  <a:pt x="0" y="29"/>
                  <a:pt x="10" y="19"/>
                  <a:pt x="10" y="19"/>
                </a:cubicBezTo>
                <a:cubicBezTo>
                  <a:pt x="20" y="19"/>
                  <a:pt x="98" y="0"/>
                  <a:pt x="147" y="0"/>
                </a:cubicBezTo>
                <a:cubicBezTo>
                  <a:pt x="157" y="0"/>
                  <a:pt x="157" y="0"/>
                  <a:pt x="157" y="9"/>
                </a:cubicBezTo>
                <a:cubicBezTo>
                  <a:pt x="157" y="19"/>
                  <a:pt x="147" y="19"/>
                  <a:pt x="147" y="19"/>
                </a:cubicBezTo>
                <a:cubicBezTo>
                  <a:pt x="98" y="19"/>
                  <a:pt x="20" y="39"/>
                  <a:pt x="20" y="39"/>
                </a:cubicBezTo>
                <a:cubicBezTo>
                  <a:pt x="20" y="49"/>
                  <a:pt x="20" y="49"/>
                  <a:pt x="20" y="4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86" name="Freeform 637">
            <a:extLst>
              <a:ext uri="{FF2B5EF4-FFF2-40B4-BE49-F238E27FC236}">
                <a16:creationId xmlns:a16="http://schemas.microsoft.com/office/drawing/2014/main" id="{C5E9B408-657A-4641-AB48-85DD05D65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7609" y="6600957"/>
            <a:ext cx="67421" cy="58994"/>
          </a:xfrm>
          <a:custGeom>
            <a:avLst/>
            <a:gdLst>
              <a:gd name="T0" fmla="*/ 59 w 70"/>
              <a:gd name="T1" fmla="*/ 59 h 60"/>
              <a:gd name="T2" fmla="*/ 59 w 70"/>
              <a:gd name="T3" fmla="*/ 59 h 60"/>
              <a:gd name="T4" fmla="*/ 49 w 70"/>
              <a:gd name="T5" fmla="*/ 49 h 60"/>
              <a:gd name="T6" fmla="*/ 10 w 70"/>
              <a:gd name="T7" fmla="*/ 20 h 60"/>
              <a:gd name="T8" fmla="*/ 10 w 70"/>
              <a:gd name="T9" fmla="*/ 0 h 60"/>
              <a:gd name="T10" fmla="*/ 30 w 70"/>
              <a:gd name="T11" fmla="*/ 0 h 60"/>
              <a:gd name="T12" fmla="*/ 69 w 70"/>
              <a:gd name="T13" fmla="*/ 30 h 60"/>
              <a:gd name="T14" fmla="*/ 69 w 70"/>
              <a:gd name="T15" fmla="*/ 49 h 60"/>
              <a:gd name="T16" fmla="*/ 59 w 70"/>
              <a:gd name="T17" fmla="*/ 59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0" h="60">
                <a:moveTo>
                  <a:pt x="59" y="59"/>
                </a:moveTo>
                <a:lnTo>
                  <a:pt x="59" y="59"/>
                </a:lnTo>
                <a:cubicBezTo>
                  <a:pt x="59" y="59"/>
                  <a:pt x="49" y="59"/>
                  <a:pt x="49" y="49"/>
                </a:cubicBezTo>
                <a:cubicBezTo>
                  <a:pt x="10" y="20"/>
                  <a:pt x="10" y="20"/>
                  <a:pt x="10" y="20"/>
                </a:cubicBezTo>
                <a:cubicBezTo>
                  <a:pt x="0" y="20"/>
                  <a:pt x="0" y="10"/>
                  <a:pt x="10" y="0"/>
                </a:cubicBezTo>
                <a:cubicBezTo>
                  <a:pt x="10" y="0"/>
                  <a:pt x="20" y="0"/>
                  <a:pt x="30" y="0"/>
                </a:cubicBezTo>
                <a:cubicBezTo>
                  <a:pt x="69" y="30"/>
                  <a:pt x="69" y="30"/>
                  <a:pt x="69" y="30"/>
                </a:cubicBezTo>
                <a:cubicBezTo>
                  <a:pt x="69" y="40"/>
                  <a:pt x="69" y="49"/>
                  <a:pt x="69" y="49"/>
                </a:cubicBezTo>
                <a:cubicBezTo>
                  <a:pt x="69" y="59"/>
                  <a:pt x="59" y="59"/>
                  <a:pt x="59" y="5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87" name="Freeform 638">
            <a:extLst>
              <a:ext uri="{FF2B5EF4-FFF2-40B4-BE49-F238E27FC236}">
                <a16:creationId xmlns:a16="http://schemas.microsoft.com/office/drawing/2014/main" id="{0A073C4C-E81C-254D-B2E1-0E39E53719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5597" y="6807435"/>
            <a:ext cx="733206" cy="589935"/>
          </a:xfrm>
          <a:custGeom>
            <a:avLst/>
            <a:gdLst>
              <a:gd name="T0" fmla="*/ 588 w 766"/>
              <a:gd name="T1" fmla="*/ 617 h 618"/>
              <a:gd name="T2" fmla="*/ 529 w 766"/>
              <a:gd name="T3" fmla="*/ 568 h 618"/>
              <a:gd name="T4" fmla="*/ 519 w 766"/>
              <a:gd name="T5" fmla="*/ 489 h 618"/>
              <a:gd name="T6" fmla="*/ 412 w 766"/>
              <a:gd name="T7" fmla="*/ 499 h 618"/>
              <a:gd name="T8" fmla="*/ 314 w 766"/>
              <a:gd name="T9" fmla="*/ 558 h 618"/>
              <a:gd name="T10" fmla="*/ 196 w 766"/>
              <a:gd name="T11" fmla="*/ 568 h 618"/>
              <a:gd name="T12" fmla="*/ 137 w 766"/>
              <a:gd name="T13" fmla="*/ 411 h 618"/>
              <a:gd name="T14" fmla="*/ 39 w 766"/>
              <a:gd name="T15" fmla="*/ 362 h 618"/>
              <a:gd name="T16" fmla="*/ 0 w 766"/>
              <a:gd name="T17" fmla="*/ 313 h 618"/>
              <a:gd name="T18" fmla="*/ 39 w 766"/>
              <a:gd name="T19" fmla="*/ 205 h 618"/>
              <a:gd name="T20" fmla="*/ 137 w 766"/>
              <a:gd name="T21" fmla="*/ 107 h 618"/>
              <a:gd name="T22" fmla="*/ 88 w 766"/>
              <a:gd name="T23" fmla="*/ 10 h 618"/>
              <a:gd name="T24" fmla="*/ 235 w 766"/>
              <a:gd name="T25" fmla="*/ 29 h 618"/>
              <a:gd name="T26" fmla="*/ 412 w 766"/>
              <a:gd name="T27" fmla="*/ 29 h 618"/>
              <a:gd name="T28" fmla="*/ 765 w 766"/>
              <a:gd name="T29" fmla="*/ 273 h 618"/>
              <a:gd name="T30" fmla="*/ 706 w 766"/>
              <a:gd name="T31" fmla="*/ 411 h 618"/>
              <a:gd name="T32" fmla="*/ 657 w 766"/>
              <a:gd name="T33" fmla="*/ 528 h 618"/>
              <a:gd name="T34" fmla="*/ 588 w 766"/>
              <a:gd name="T35" fmla="*/ 617 h 618"/>
              <a:gd name="T36" fmla="*/ 569 w 766"/>
              <a:gd name="T37" fmla="*/ 558 h 618"/>
              <a:gd name="T38" fmla="*/ 618 w 766"/>
              <a:gd name="T39" fmla="*/ 548 h 618"/>
              <a:gd name="T40" fmla="*/ 627 w 766"/>
              <a:gd name="T41" fmla="*/ 469 h 618"/>
              <a:gd name="T42" fmla="*/ 696 w 766"/>
              <a:gd name="T43" fmla="*/ 362 h 618"/>
              <a:gd name="T44" fmla="*/ 637 w 766"/>
              <a:gd name="T45" fmla="*/ 136 h 618"/>
              <a:gd name="T46" fmla="*/ 363 w 766"/>
              <a:gd name="T47" fmla="*/ 77 h 618"/>
              <a:gd name="T48" fmla="*/ 225 w 766"/>
              <a:gd name="T49" fmla="*/ 68 h 618"/>
              <a:gd name="T50" fmla="*/ 176 w 766"/>
              <a:gd name="T51" fmla="*/ 97 h 618"/>
              <a:gd name="T52" fmla="*/ 176 w 766"/>
              <a:gd name="T53" fmla="*/ 127 h 618"/>
              <a:gd name="T54" fmla="*/ 49 w 766"/>
              <a:gd name="T55" fmla="*/ 244 h 618"/>
              <a:gd name="T56" fmla="*/ 39 w 766"/>
              <a:gd name="T57" fmla="*/ 313 h 618"/>
              <a:gd name="T58" fmla="*/ 59 w 766"/>
              <a:gd name="T59" fmla="*/ 323 h 618"/>
              <a:gd name="T60" fmla="*/ 147 w 766"/>
              <a:gd name="T61" fmla="*/ 381 h 618"/>
              <a:gd name="T62" fmla="*/ 235 w 766"/>
              <a:gd name="T63" fmla="*/ 558 h 618"/>
              <a:gd name="T64" fmla="*/ 274 w 766"/>
              <a:gd name="T65" fmla="*/ 558 h 618"/>
              <a:gd name="T66" fmla="*/ 284 w 766"/>
              <a:gd name="T67" fmla="*/ 450 h 618"/>
              <a:gd name="T68" fmla="*/ 412 w 766"/>
              <a:gd name="T69" fmla="*/ 460 h 618"/>
              <a:gd name="T70" fmla="*/ 539 w 766"/>
              <a:gd name="T71" fmla="*/ 450 h 618"/>
              <a:gd name="T72" fmla="*/ 569 w 766"/>
              <a:gd name="T73" fmla="*/ 509 h 6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766" h="618">
                <a:moveTo>
                  <a:pt x="588" y="617"/>
                </a:moveTo>
                <a:lnTo>
                  <a:pt x="588" y="617"/>
                </a:lnTo>
                <a:cubicBezTo>
                  <a:pt x="559" y="617"/>
                  <a:pt x="539" y="597"/>
                  <a:pt x="529" y="568"/>
                </a:cubicBezTo>
                <a:lnTo>
                  <a:pt x="529" y="568"/>
                </a:lnTo>
                <a:cubicBezTo>
                  <a:pt x="519" y="509"/>
                  <a:pt x="519" y="509"/>
                  <a:pt x="519" y="509"/>
                </a:cubicBezTo>
                <a:cubicBezTo>
                  <a:pt x="519" y="509"/>
                  <a:pt x="519" y="499"/>
                  <a:pt x="519" y="489"/>
                </a:cubicBezTo>
                <a:cubicBezTo>
                  <a:pt x="510" y="489"/>
                  <a:pt x="510" y="489"/>
                  <a:pt x="510" y="489"/>
                </a:cubicBezTo>
                <a:cubicBezTo>
                  <a:pt x="480" y="499"/>
                  <a:pt x="441" y="499"/>
                  <a:pt x="412" y="499"/>
                </a:cubicBezTo>
                <a:cubicBezTo>
                  <a:pt x="373" y="499"/>
                  <a:pt x="343" y="499"/>
                  <a:pt x="314" y="489"/>
                </a:cubicBezTo>
                <a:cubicBezTo>
                  <a:pt x="314" y="558"/>
                  <a:pt x="314" y="558"/>
                  <a:pt x="314" y="558"/>
                </a:cubicBezTo>
                <a:cubicBezTo>
                  <a:pt x="314" y="587"/>
                  <a:pt x="284" y="617"/>
                  <a:pt x="255" y="617"/>
                </a:cubicBezTo>
                <a:cubicBezTo>
                  <a:pt x="225" y="617"/>
                  <a:pt x="196" y="597"/>
                  <a:pt x="196" y="568"/>
                </a:cubicBezTo>
                <a:cubicBezTo>
                  <a:pt x="166" y="430"/>
                  <a:pt x="166" y="430"/>
                  <a:pt x="166" y="430"/>
                </a:cubicBezTo>
                <a:cubicBezTo>
                  <a:pt x="157" y="421"/>
                  <a:pt x="147" y="421"/>
                  <a:pt x="137" y="411"/>
                </a:cubicBezTo>
                <a:cubicBezTo>
                  <a:pt x="117" y="411"/>
                  <a:pt x="98" y="401"/>
                  <a:pt x="88" y="391"/>
                </a:cubicBezTo>
                <a:cubicBezTo>
                  <a:pt x="78" y="372"/>
                  <a:pt x="59" y="372"/>
                  <a:pt x="39" y="362"/>
                </a:cubicBezTo>
                <a:lnTo>
                  <a:pt x="29" y="352"/>
                </a:lnTo>
                <a:cubicBezTo>
                  <a:pt x="10" y="352"/>
                  <a:pt x="0" y="332"/>
                  <a:pt x="0" y="313"/>
                </a:cubicBezTo>
                <a:cubicBezTo>
                  <a:pt x="0" y="244"/>
                  <a:pt x="0" y="244"/>
                  <a:pt x="0" y="244"/>
                </a:cubicBezTo>
                <a:cubicBezTo>
                  <a:pt x="0" y="224"/>
                  <a:pt x="20" y="205"/>
                  <a:pt x="39" y="205"/>
                </a:cubicBezTo>
                <a:cubicBezTo>
                  <a:pt x="59" y="205"/>
                  <a:pt x="59" y="195"/>
                  <a:pt x="78" y="165"/>
                </a:cubicBezTo>
                <a:cubicBezTo>
                  <a:pt x="88" y="146"/>
                  <a:pt x="108" y="127"/>
                  <a:pt x="137" y="107"/>
                </a:cubicBezTo>
                <a:cubicBezTo>
                  <a:pt x="98" y="49"/>
                  <a:pt x="98" y="49"/>
                  <a:pt x="98" y="49"/>
                </a:cubicBezTo>
                <a:cubicBezTo>
                  <a:pt x="88" y="39"/>
                  <a:pt x="88" y="20"/>
                  <a:pt x="88" y="10"/>
                </a:cubicBezTo>
                <a:cubicBezTo>
                  <a:pt x="98" y="0"/>
                  <a:pt x="117" y="0"/>
                  <a:pt x="127" y="0"/>
                </a:cubicBezTo>
                <a:cubicBezTo>
                  <a:pt x="166" y="0"/>
                  <a:pt x="225" y="20"/>
                  <a:pt x="235" y="29"/>
                </a:cubicBezTo>
                <a:cubicBezTo>
                  <a:pt x="255" y="39"/>
                  <a:pt x="323" y="39"/>
                  <a:pt x="363" y="29"/>
                </a:cubicBezTo>
                <a:cubicBezTo>
                  <a:pt x="382" y="29"/>
                  <a:pt x="392" y="29"/>
                  <a:pt x="412" y="29"/>
                </a:cubicBezTo>
                <a:cubicBezTo>
                  <a:pt x="500" y="29"/>
                  <a:pt x="588" y="58"/>
                  <a:pt x="657" y="97"/>
                </a:cubicBezTo>
                <a:cubicBezTo>
                  <a:pt x="726" y="146"/>
                  <a:pt x="765" y="205"/>
                  <a:pt x="765" y="273"/>
                </a:cubicBezTo>
                <a:cubicBezTo>
                  <a:pt x="765" y="313"/>
                  <a:pt x="755" y="352"/>
                  <a:pt x="726" y="391"/>
                </a:cubicBezTo>
                <a:cubicBezTo>
                  <a:pt x="715" y="401"/>
                  <a:pt x="715" y="401"/>
                  <a:pt x="706" y="411"/>
                </a:cubicBezTo>
                <a:cubicBezTo>
                  <a:pt x="686" y="440"/>
                  <a:pt x="676" y="450"/>
                  <a:pt x="667" y="489"/>
                </a:cubicBezTo>
                <a:cubicBezTo>
                  <a:pt x="667" y="499"/>
                  <a:pt x="657" y="509"/>
                  <a:pt x="657" y="528"/>
                </a:cubicBezTo>
                <a:cubicBezTo>
                  <a:pt x="657" y="528"/>
                  <a:pt x="657" y="538"/>
                  <a:pt x="657" y="558"/>
                </a:cubicBezTo>
                <a:cubicBezTo>
                  <a:pt x="657" y="587"/>
                  <a:pt x="627" y="617"/>
                  <a:pt x="588" y="617"/>
                </a:cubicBezTo>
                <a:close/>
                <a:moveTo>
                  <a:pt x="569" y="558"/>
                </a:moveTo>
                <a:lnTo>
                  <a:pt x="569" y="558"/>
                </a:lnTo>
                <a:cubicBezTo>
                  <a:pt x="569" y="568"/>
                  <a:pt x="578" y="577"/>
                  <a:pt x="588" y="577"/>
                </a:cubicBezTo>
                <a:cubicBezTo>
                  <a:pt x="608" y="577"/>
                  <a:pt x="618" y="568"/>
                  <a:pt x="618" y="548"/>
                </a:cubicBezTo>
                <a:cubicBezTo>
                  <a:pt x="618" y="538"/>
                  <a:pt x="618" y="528"/>
                  <a:pt x="618" y="519"/>
                </a:cubicBezTo>
                <a:cubicBezTo>
                  <a:pt x="618" y="499"/>
                  <a:pt x="627" y="489"/>
                  <a:pt x="627" y="469"/>
                </a:cubicBezTo>
                <a:cubicBezTo>
                  <a:pt x="637" y="430"/>
                  <a:pt x="657" y="411"/>
                  <a:pt x="676" y="381"/>
                </a:cubicBezTo>
                <a:cubicBezTo>
                  <a:pt x="686" y="381"/>
                  <a:pt x="686" y="372"/>
                  <a:pt x="696" y="362"/>
                </a:cubicBezTo>
                <a:cubicBezTo>
                  <a:pt x="715" y="342"/>
                  <a:pt x="726" y="313"/>
                  <a:pt x="726" y="273"/>
                </a:cubicBezTo>
                <a:cubicBezTo>
                  <a:pt x="726" y="224"/>
                  <a:pt x="696" y="176"/>
                  <a:pt x="637" y="136"/>
                </a:cubicBezTo>
                <a:cubicBezTo>
                  <a:pt x="578" y="97"/>
                  <a:pt x="490" y="68"/>
                  <a:pt x="412" y="68"/>
                </a:cubicBezTo>
                <a:cubicBezTo>
                  <a:pt x="392" y="68"/>
                  <a:pt x="382" y="68"/>
                  <a:pt x="363" y="77"/>
                </a:cubicBezTo>
                <a:lnTo>
                  <a:pt x="363" y="77"/>
                </a:lnTo>
                <a:cubicBezTo>
                  <a:pt x="353" y="77"/>
                  <a:pt x="255" y="77"/>
                  <a:pt x="225" y="68"/>
                </a:cubicBezTo>
                <a:cubicBezTo>
                  <a:pt x="216" y="58"/>
                  <a:pt x="166" y="49"/>
                  <a:pt x="137" y="39"/>
                </a:cubicBezTo>
                <a:cubicBezTo>
                  <a:pt x="176" y="97"/>
                  <a:pt x="176" y="97"/>
                  <a:pt x="176" y="97"/>
                </a:cubicBezTo>
                <a:cubicBezTo>
                  <a:pt x="186" y="97"/>
                  <a:pt x="186" y="107"/>
                  <a:pt x="186" y="107"/>
                </a:cubicBezTo>
                <a:cubicBezTo>
                  <a:pt x="186" y="117"/>
                  <a:pt x="186" y="117"/>
                  <a:pt x="176" y="127"/>
                </a:cubicBezTo>
                <a:cubicBezTo>
                  <a:pt x="147" y="146"/>
                  <a:pt x="127" y="165"/>
                  <a:pt x="108" y="195"/>
                </a:cubicBezTo>
                <a:cubicBezTo>
                  <a:pt x="98" y="215"/>
                  <a:pt x="78" y="244"/>
                  <a:pt x="49" y="244"/>
                </a:cubicBezTo>
                <a:lnTo>
                  <a:pt x="49" y="244"/>
                </a:lnTo>
                <a:cubicBezTo>
                  <a:pt x="39" y="313"/>
                  <a:pt x="39" y="313"/>
                  <a:pt x="39" y="313"/>
                </a:cubicBezTo>
                <a:cubicBezTo>
                  <a:pt x="39" y="313"/>
                  <a:pt x="49" y="313"/>
                  <a:pt x="49" y="323"/>
                </a:cubicBezTo>
                <a:cubicBezTo>
                  <a:pt x="49" y="323"/>
                  <a:pt x="49" y="323"/>
                  <a:pt x="59" y="323"/>
                </a:cubicBezTo>
                <a:cubicBezTo>
                  <a:pt x="78" y="332"/>
                  <a:pt x="98" y="342"/>
                  <a:pt x="117" y="362"/>
                </a:cubicBezTo>
                <a:cubicBezTo>
                  <a:pt x="127" y="372"/>
                  <a:pt x="137" y="372"/>
                  <a:pt x="147" y="381"/>
                </a:cubicBezTo>
                <a:cubicBezTo>
                  <a:pt x="166" y="381"/>
                  <a:pt x="196" y="391"/>
                  <a:pt x="206" y="421"/>
                </a:cubicBezTo>
                <a:cubicBezTo>
                  <a:pt x="235" y="558"/>
                  <a:pt x="235" y="558"/>
                  <a:pt x="235" y="558"/>
                </a:cubicBezTo>
                <a:cubicBezTo>
                  <a:pt x="235" y="568"/>
                  <a:pt x="245" y="577"/>
                  <a:pt x="255" y="577"/>
                </a:cubicBezTo>
                <a:cubicBezTo>
                  <a:pt x="265" y="577"/>
                  <a:pt x="274" y="568"/>
                  <a:pt x="274" y="558"/>
                </a:cubicBezTo>
                <a:cubicBezTo>
                  <a:pt x="274" y="469"/>
                  <a:pt x="274" y="469"/>
                  <a:pt x="274" y="469"/>
                </a:cubicBezTo>
                <a:cubicBezTo>
                  <a:pt x="274" y="460"/>
                  <a:pt x="274" y="450"/>
                  <a:pt x="284" y="450"/>
                </a:cubicBezTo>
                <a:lnTo>
                  <a:pt x="294" y="450"/>
                </a:lnTo>
                <a:cubicBezTo>
                  <a:pt x="333" y="460"/>
                  <a:pt x="373" y="460"/>
                  <a:pt x="412" y="460"/>
                </a:cubicBezTo>
                <a:cubicBezTo>
                  <a:pt x="441" y="460"/>
                  <a:pt x="480" y="460"/>
                  <a:pt x="519" y="450"/>
                </a:cubicBezTo>
                <a:cubicBezTo>
                  <a:pt x="519" y="450"/>
                  <a:pt x="529" y="450"/>
                  <a:pt x="539" y="450"/>
                </a:cubicBezTo>
                <a:cubicBezTo>
                  <a:pt x="549" y="469"/>
                  <a:pt x="549" y="469"/>
                  <a:pt x="549" y="469"/>
                </a:cubicBezTo>
                <a:cubicBezTo>
                  <a:pt x="559" y="480"/>
                  <a:pt x="559" y="489"/>
                  <a:pt x="569" y="509"/>
                </a:cubicBezTo>
                <a:lnTo>
                  <a:pt x="569" y="55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88" name="Freeform 639">
            <a:extLst>
              <a:ext uri="{FF2B5EF4-FFF2-40B4-BE49-F238E27FC236}">
                <a16:creationId xmlns:a16="http://schemas.microsoft.com/office/drawing/2014/main" id="{B5BE5972-2228-FD42-893B-B6A9B8E68E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9809" y="6900140"/>
            <a:ext cx="168553" cy="113772"/>
          </a:xfrm>
          <a:custGeom>
            <a:avLst/>
            <a:gdLst>
              <a:gd name="T0" fmla="*/ 20 w 177"/>
              <a:gd name="T1" fmla="*/ 118 h 119"/>
              <a:gd name="T2" fmla="*/ 20 w 177"/>
              <a:gd name="T3" fmla="*/ 118 h 119"/>
              <a:gd name="T4" fmla="*/ 0 w 177"/>
              <a:gd name="T5" fmla="*/ 108 h 119"/>
              <a:gd name="T6" fmla="*/ 9 w 177"/>
              <a:gd name="T7" fmla="*/ 98 h 119"/>
              <a:gd name="T8" fmla="*/ 59 w 177"/>
              <a:gd name="T9" fmla="*/ 79 h 119"/>
              <a:gd name="T10" fmla="*/ 49 w 177"/>
              <a:gd name="T11" fmla="*/ 68 h 119"/>
              <a:gd name="T12" fmla="*/ 39 w 177"/>
              <a:gd name="T13" fmla="*/ 30 h 119"/>
              <a:gd name="T14" fmla="*/ 78 w 177"/>
              <a:gd name="T15" fmla="*/ 0 h 119"/>
              <a:gd name="T16" fmla="*/ 117 w 177"/>
              <a:gd name="T17" fmla="*/ 20 h 119"/>
              <a:gd name="T18" fmla="*/ 117 w 177"/>
              <a:gd name="T19" fmla="*/ 59 h 119"/>
              <a:gd name="T20" fmla="*/ 157 w 177"/>
              <a:gd name="T21" fmla="*/ 49 h 119"/>
              <a:gd name="T22" fmla="*/ 176 w 177"/>
              <a:gd name="T23" fmla="*/ 59 h 119"/>
              <a:gd name="T24" fmla="*/ 157 w 177"/>
              <a:gd name="T25" fmla="*/ 79 h 119"/>
              <a:gd name="T26" fmla="*/ 117 w 177"/>
              <a:gd name="T27" fmla="*/ 88 h 119"/>
              <a:gd name="T28" fmla="*/ 98 w 177"/>
              <a:gd name="T29" fmla="*/ 79 h 119"/>
              <a:gd name="T30" fmla="*/ 59 w 177"/>
              <a:gd name="T31" fmla="*/ 108 h 119"/>
              <a:gd name="T32" fmla="*/ 20 w 177"/>
              <a:gd name="T33" fmla="*/ 118 h 119"/>
              <a:gd name="T34" fmla="*/ 78 w 177"/>
              <a:gd name="T35" fmla="*/ 30 h 119"/>
              <a:gd name="T36" fmla="*/ 78 w 177"/>
              <a:gd name="T37" fmla="*/ 30 h 119"/>
              <a:gd name="T38" fmla="*/ 78 w 177"/>
              <a:gd name="T39" fmla="*/ 30 h 119"/>
              <a:gd name="T40" fmla="*/ 68 w 177"/>
              <a:gd name="T41" fmla="*/ 39 h 119"/>
              <a:gd name="T42" fmla="*/ 68 w 177"/>
              <a:gd name="T43" fmla="*/ 49 h 119"/>
              <a:gd name="T44" fmla="*/ 88 w 177"/>
              <a:gd name="T45" fmla="*/ 59 h 119"/>
              <a:gd name="T46" fmla="*/ 88 w 177"/>
              <a:gd name="T47" fmla="*/ 49 h 119"/>
              <a:gd name="T48" fmla="*/ 88 w 177"/>
              <a:gd name="T49" fmla="*/ 30 h 119"/>
              <a:gd name="T50" fmla="*/ 78 w 177"/>
              <a:gd name="T51" fmla="*/ 30 h 119"/>
              <a:gd name="T52" fmla="*/ 88 w 177"/>
              <a:gd name="T53" fmla="*/ 30 h 119"/>
              <a:gd name="T54" fmla="*/ 88 w 177"/>
              <a:gd name="T55" fmla="*/ 30 h 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77" h="119">
                <a:moveTo>
                  <a:pt x="20" y="118"/>
                </a:moveTo>
                <a:lnTo>
                  <a:pt x="20" y="118"/>
                </a:lnTo>
                <a:cubicBezTo>
                  <a:pt x="9" y="118"/>
                  <a:pt x="0" y="118"/>
                  <a:pt x="0" y="108"/>
                </a:cubicBezTo>
                <a:lnTo>
                  <a:pt x="9" y="98"/>
                </a:lnTo>
                <a:cubicBezTo>
                  <a:pt x="20" y="88"/>
                  <a:pt x="39" y="88"/>
                  <a:pt x="59" y="79"/>
                </a:cubicBezTo>
                <a:cubicBezTo>
                  <a:pt x="49" y="68"/>
                  <a:pt x="49" y="68"/>
                  <a:pt x="49" y="68"/>
                </a:cubicBezTo>
                <a:cubicBezTo>
                  <a:pt x="39" y="59"/>
                  <a:pt x="39" y="49"/>
                  <a:pt x="39" y="30"/>
                </a:cubicBezTo>
                <a:cubicBezTo>
                  <a:pt x="49" y="10"/>
                  <a:pt x="68" y="0"/>
                  <a:pt x="78" y="0"/>
                </a:cubicBezTo>
                <a:cubicBezTo>
                  <a:pt x="98" y="0"/>
                  <a:pt x="108" y="10"/>
                  <a:pt x="117" y="20"/>
                </a:cubicBezTo>
                <a:cubicBezTo>
                  <a:pt x="117" y="39"/>
                  <a:pt x="117" y="49"/>
                  <a:pt x="117" y="59"/>
                </a:cubicBezTo>
                <a:cubicBezTo>
                  <a:pt x="127" y="59"/>
                  <a:pt x="147" y="59"/>
                  <a:pt x="157" y="49"/>
                </a:cubicBezTo>
                <a:cubicBezTo>
                  <a:pt x="166" y="49"/>
                  <a:pt x="166" y="59"/>
                  <a:pt x="176" y="59"/>
                </a:cubicBezTo>
                <a:cubicBezTo>
                  <a:pt x="176" y="68"/>
                  <a:pt x="166" y="79"/>
                  <a:pt x="157" y="79"/>
                </a:cubicBezTo>
                <a:cubicBezTo>
                  <a:pt x="157" y="79"/>
                  <a:pt x="137" y="79"/>
                  <a:pt x="117" y="88"/>
                </a:cubicBezTo>
                <a:cubicBezTo>
                  <a:pt x="108" y="88"/>
                  <a:pt x="98" y="88"/>
                  <a:pt x="98" y="79"/>
                </a:cubicBezTo>
                <a:cubicBezTo>
                  <a:pt x="88" y="88"/>
                  <a:pt x="68" y="98"/>
                  <a:pt x="59" y="108"/>
                </a:cubicBezTo>
                <a:cubicBezTo>
                  <a:pt x="39" y="118"/>
                  <a:pt x="20" y="118"/>
                  <a:pt x="20" y="118"/>
                </a:cubicBezTo>
                <a:close/>
                <a:moveTo>
                  <a:pt x="78" y="30"/>
                </a:moveTo>
                <a:lnTo>
                  <a:pt x="78" y="30"/>
                </a:lnTo>
                <a:lnTo>
                  <a:pt x="78" y="30"/>
                </a:lnTo>
                <a:cubicBezTo>
                  <a:pt x="68" y="30"/>
                  <a:pt x="68" y="30"/>
                  <a:pt x="68" y="39"/>
                </a:cubicBezTo>
                <a:lnTo>
                  <a:pt x="68" y="49"/>
                </a:lnTo>
                <a:cubicBezTo>
                  <a:pt x="68" y="49"/>
                  <a:pt x="78" y="59"/>
                  <a:pt x="88" y="59"/>
                </a:cubicBezTo>
                <a:lnTo>
                  <a:pt x="88" y="49"/>
                </a:lnTo>
                <a:cubicBezTo>
                  <a:pt x="88" y="39"/>
                  <a:pt x="88" y="39"/>
                  <a:pt x="88" y="30"/>
                </a:cubicBezTo>
                <a:cubicBezTo>
                  <a:pt x="88" y="30"/>
                  <a:pt x="88" y="30"/>
                  <a:pt x="78" y="30"/>
                </a:cubicBezTo>
                <a:close/>
                <a:moveTo>
                  <a:pt x="88" y="30"/>
                </a:moveTo>
                <a:lnTo>
                  <a:pt x="88" y="3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89" name="Freeform 640">
            <a:extLst>
              <a:ext uri="{FF2B5EF4-FFF2-40B4-BE49-F238E27FC236}">
                <a16:creationId xmlns:a16="http://schemas.microsoft.com/office/drawing/2014/main" id="{070E4B13-5E93-D644-9BC9-D7478FFB2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17295" y="6992844"/>
            <a:ext cx="46353" cy="37923"/>
          </a:xfrm>
          <a:custGeom>
            <a:avLst/>
            <a:gdLst>
              <a:gd name="T0" fmla="*/ 0 w 50"/>
              <a:gd name="T1" fmla="*/ 20 h 40"/>
              <a:gd name="T2" fmla="*/ 0 w 50"/>
              <a:gd name="T3" fmla="*/ 20 h 40"/>
              <a:gd name="T4" fmla="*/ 19 w 50"/>
              <a:gd name="T5" fmla="*/ 0 h 40"/>
              <a:gd name="T6" fmla="*/ 49 w 50"/>
              <a:gd name="T7" fmla="*/ 20 h 40"/>
              <a:gd name="T8" fmla="*/ 19 w 50"/>
              <a:gd name="T9" fmla="*/ 39 h 40"/>
              <a:gd name="T10" fmla="*/ 0 w 50"/>
              <a:gd name="T11" fmla="*/ 2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" h="40">
                <a:moveTo>
                  <a:pt x="0" y="20"/>
                </a:moveTo>
                <a:lnTo>
                  <a:pt x="0" y="20"/>
                </a:lnTo>
                <a:cubicBezTo>
                  <a:pt x="0" y="10"/>
                  <a:pt x="9" y="0"/>
                  <a:pt x="19" y="0"/>
                </a:cubicBezTo>
                <a:cubicBezTo>
                  <a:pt x="39" y="0"/>
                  <a:pt x="49" y="10"/>
                  <a:pt x="49" y="20"/>
                </a:cubicBezTo>
                <a:cubicBezTo>
                  <a:pt x="49" y="29"/>
                  <a:pt x="39" y="39"/>
                  <a:pt x="19" y="39"/>
                </a:cubicBezTo>
                <a:cubicBezTo>
                  <a:pt x="9" y="39"/>
                  <a:pt x="0" y="29"/>
                  <a:pt x="0" y="2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90" name="Freeform 641">
            <a:extLst>
              <a:ext uri="{FF2B5EF4-FFF2-40B4-BE49-F238E27FC236}">
                <a16:creationId xmlns:a16="http://schemas.microsoft.com/office/drawing/2014/main" id="{BA0E25F4-F25F-844A-BB2E-4DA836D91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4275" y="6908567"/>
            <a:ext cx="189623" cy="67421"/>
          </a:xfrm>
          <a:custGeom>
            <a:avLst/>
            <a:gdLst>
              <a:gd name="T0" fmla="*/ 167 w 197"/>
              <a:gd name="T1" fmla="*/ 69 h 70"/>
              <a:gd name="T2" fmla="*/ 167 w 197"/>
              <a:gd name="T3" fmla="*/ 69 h 70"/>
              <a:gd name="T4" fmla="*/ 167 w 197"/>
              <a:gd name="T5" fmla="*/ 58 h 70"/>
              <a:gd name="T6" fmla="*/ 88 w 197"/>
              <a:gd name="T7" fmla="*/ 49 h 70"/>
              <a:gd name="T8" fmla="*/ 30 w 197"/>
              <a:gd name="T9" fmla="*/ 49 h 70"/>
              <a:gd name="T10" fmla="*/ 0 w 197"/>
              <a:gd name="T11" fmla="*/ 29 h 70"/>
              <a:gd name="T12" fmla="*/ 20 w 197"/>
              <a:gd name="T13" fmla="*/ 10 h 70"/>
              <a:gd name="T14" fmla="*/ 98 w 197"/>
              <a:gd name="T15" fmla="*/ 10 h 70"/>
              <a:gd name="T16" fmla="*/ 176 w 197"/>
              <a:gd name="T17" fmla="*/ 20 h 70"/>
              <a:gd name="T18" fmla="*/ 186 w 197"/>
              <a:gd name="T19" fmla="*/ 49 h 70"/>
              <a:gd name="T20" fmla="*/ 167 w 197"/>
              <a:gd name="T21" fmla="*/ 69 h 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97" h="70">
                <a:moveTo>
                  <a:pt x="167" y="69"/>
                </a:moveTo>
                <a:lnTo>
                  <a:pt x="167" y="69"/>
                </a:lnTo>
                <a:cubicBezTo>
                  <a:pt x="167" y="69"/>
                  <a:pt x="167" y="69"/>
                  <a:pt x="167" y="58"/>
                </a:cubicBezTo>
                <a:cubicBezTo>
                  <a:pt x="137" y="58"/>
                  <a:pt x="118" y="49"/>
                  <a:pt x="88" y="49"/>
                </a:cubicBezTo>
                <a:cubicBezTo>
                  <a:pt x="79" y="49"/>
                  <a:pt x="39" y="49"/>
                  <a:pt x="30" y="49"/>
                </a:cubicBezTo>
                <a:cubicBezTo>
                  <a:pt x="20" y="49"/>
                  <a:pt x="10" y="39"/>
                  <a:pt x="0" y="29"/>
                </a:cubicBezTo>
                <a:cubicBezTo>
                  <a:pt x="0" y="20"/>
                  <a:pt x="10" y="10"/>
                  <a:pt x="20" y="10"/>
                </a:cubicBezTo>
                <a:cubicBezTo>
                  <a:pt x="39" y="10"/>
                  <a:pt x="79" y="0"/>
                  <a:pt x="98" y="10"/>
                </a:cubicBezTo>
                <a:cubicBezTo>
                  <a:pt x="127" y="10"/>
                  <a:pt x="147" y="20"/>
                  <a:pt x="176" y="20"/>
                </a:cubicBezTo>
                <a:cubicBezTo>
                  <a:pt x="186" y="29"/>
                  <a:pt x="196" y="39"/>
                  <a:pt x="186" y="49"/>
                </a:cubicBezTo>
                <a:cubicBezTo>
                  <a:pt x="186" y="58"/>
                  <a:pt x="176" y="69"/>
                  <a:pt x="167" y="6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91" name="Freeform 642">
            <a:extLst>
              <a:ext uri="{FF2B5EF4-FFF2-40B4-BE49-F238E27FC236}">
                <a16:creationId xmlns:a16="http://schemas.microsoft.com/office/drawing/2014/main" id="{5154E304-DAC3-EF4A-B5A6-BE772CC785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65335" y="3381595"/>
            <a:ext cx="720565" cy="589935"/>
          </a:xfrm>
          <a:custGeom>
            <a:avLst/>
            <a:gdLst>
              <a:gd name="T0" fmla="*/ 587 w 755"/>
              <a:gd name="T1" fmla="*/ 617 h 618"/>
              <a:gd name="T2" fmla="*/ 518 w 755"/>
              <a:gd name="T3" fmla="*/ 578 h 618"/>
              <a:gd name="T4" fmla="*/ 509 w 755"/>
              <a:gd name="T5" fmla="*/ 500 h 618"/>
              <a:gd name="T6" fmla="*/ 402 w 755"/>
              <a:gd name="T7" fmla="*/ 510 h 618"/>
              <a:gd name="T8" fmla="*/ 304 w 755"/>
              <a:gd name="T9" fmla="*/ 558 h 618"/>
              <a:gd name="T10" fmla="*/ 186 w 755"/>
              <a:gd name="T11" fmla="*/ 578 h 618"/>
              <a:gd name="T12" fmla="*/ 127 w 755"/>
              <a:gd name="T13" fmla="*/ 421 h 618"/>
              <a:gd name="T14" fmla="*/ 29 w 755"/>
              <a:gd name="T15" fmla="*/ 372 h 618"/>
              <a:gd name="T16" fmla="*/ 0 w 755"/>
              <a:gd name="T17" fmla="*/ 323 h 618"/>
              <a:gd name="T18" fmla="*/ 39 w 755"/>
              <a:gd name="T19" fmla="*/ 206 h 618"/>
              <a:gd name="T20" fmla="*/ 127 w 755"/>
              <a:gd name="T21" fmla="*/ 108 h 618"/>
              <a:gd name="T22" fmla="*/ 88 w 755"/>
              <a:gd name="T23" fmla="*/ 19 h 618"/>
              <a:gd name="T24" fmla="*/ 235 w 755"/>
              <a:gd name="T25" fmla="*/ 29 h 618"/>
              <a:gd name="T26" fmla="*/ 402 w 755"/>
              <a:gd name="T27" fmla="*/ 39 h 618"/>
              <a:gd name="T28" fmla="*/ 754 w 755"/>
              <a:gd name="T29" fmla="*/ 284 h 618"/>
              <a:gd name="T30" fmla="*/ 705 w 755"/>
              <a:gd name="T31" fmla="*/ 421 h 618"/>
              <a:gd name="T32" fmla="*/ 646 w 755"/>
              <a:gd name="T33" fmla="*/ 529 h 618"/>
              <a:gd name="T34" fmla="*/ 587 w 755"/>
              <a:gd name="T35" fmla="*/ 617 h 618"/>
              <a:gd name="T36" fmla="*/ 557 w 755"/>
              <a:gd name="T37" fmla="*/ 568 h 618"/>
              <a:gd name="T38" fmla="*/ 606 w 755"/>
              <a:gd name="T39" fmla="*/ 558 h 618"/>
              <a:gd name="T40" fmla="*/ 616 w 755"/>
              <a:gd name="T41" fmla="*/ 480 h 618"/>
              <a:gd name="T42" fmla="*/ 685 w 755"/>
              <a:gd name="T43" fmla="*/ 372 h 618"/>
              <a:gd name="T44" fmla="*/ 626 w 755"/>
              <a:gd name="T45" fmla="*/ 137 h 618"/>
              <a:gd name="T46" fmla="*/ 362 w 755"/>
              <a:gd name="T47" fmla="*/ 78 h 618"/>
              <a:gd name="T48" fmla="*/ 215 w 755"/>
              <a:gd name="T49" fmla="*/ 68 h 618"/>
              <a:gd name="T50" fmla="*/ 176 w 755"/>
              <a:gd name="T51" fmla="*/ 98 h 618"/>
              <a:gd name="T52" fmla="*/ 166 w 755"/>
              <a:gd name="T53" fmla="*/ 127 h 618"/>
              <a:gd name="T54" fmla="*/ 39 w 755"/>
              <a:gd name="T55" fmla="*/ 254 h 618"/>
              <a:gd name="T56" fmla="*/ 39 w 755"/>
              <a:gd name="T57" fmla="*/ 323 h 618"/>
              <a:gd name="T58" fmla="*/ 49 w 755"/>
              <a:gd name="T59" fmla="*/ 333 h 618"/>
              <a:gd name="T60" fmla="*/ 137 w 755"/>
              <a:gd name="T61" fmla="*/ 382 h 618"/>
              <a:gd name="T62" fmla="*/ 225 w 755"/>
              <a:gd name="T63" fmla="*/ 568 h 618"/>
              <a:gd name="T64" fmla="*/ 265 w 755"/>
              <a:gd name="T65" fmla="*/ 558 h 618"/>
              <a:gd name="T66" fmla="*/ 274 w 755"/>
              <a:gd name="T67" fmla="*/ 461 h 618"/>
              <a:gd name="T68" fmla="*/ 402 w 755"/>
              <a:gd name="T69" fmla="*/ 470 h 618"/>
              <a:gd name="T70" fmla="*/ 528 w 755"/>
              <a:gd name="T71" fmla="*/ 461 h 618"/>
              <a:gd name="T72" fmla="*/ 557 w 755"/>
              <a:gd name="T73" fmla="*/ 510 h 6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755" h="618">
                <a:moveTo>
                  <a:pt x="587" y="617"/>
                </a:moveTo>
                <a:lnTo>
                  <a:pt x="587" y="617"/>
                </a:lnTo>
                <a:cubicBezTo>
                  <a:pt x="557" y="617"/>
                  <a:pt x="528" y="607"/>
                  <a:pt x="518" y="578"/>
                </a:cubicBezTo>
                <a:lnTo>
                  <a:pt x="518" y="578"/>
                </a:lnTo>
                <a:cubicBezTo>
                  <a:pt x="518" y="519"/>
                  <a:pt x="518" y="519"/>
                  <a:pt x="518" y="519"/>
                </a:cubicBezTo>
                <a:cubicBezTo>
                  <a:pt x="518" y="510"/>
                  <a:pt x="509" y="510"/>
                  <a:pt x="509" y="500"/>
                </a:cubicBezTo>
                <a:lnTo>
                  <a:pt x="509" y="500"/>
                </a:lnTo>
                <a:cubicBezTo>
                  <a:pt x="469" y="510"/>
                  <a:pt x="440" y="510"/>
                  <a:pt x="402" y="510"/>
                </a:cubicBezTo>
                <a:cubicBezTo>
                  <a:pt x="372" y="510"/>
                  <a:pt x="333" y="510"/>
                  <a:pt x="304" y="500"/>
                </a:cubicBezTo>
                <a:cubicBezTo>
                  <a:pt x="304" y="558"/>
                  <a:pt x="304" y="558"/>
                  <a:pt x="304" y="558"/>
                </a:cubicBezTo>
                <a:cubicBezTo>
                  <a:pt x="304" y="598"/>
                  <a:pt x="274" y="617"/>
                  <a:pt x="245" y="617"/>
                </a:cubicBezTo>
                <a:cubicBezTo>
                  <a:pt x="215" y="617"/>
                  <a:pt x="196" y="598"/>
                  <a:pt x="186" y="578"/>
                </a:cubicBezTo>
                <a:cubicBezTo>
                  <a:pt x="157" y="431"/>
                  <a:pt x="157" y="431"/>
                  <a:pt x="157" y="431"/>
                </a:cubicBezTo>
                <a:cubicBezTo>
                  <a:pt x="147" y="431"/>
                  <a:pt x="137" y="421"/>
                  <a:pt x="127" y="421"/>
                </a:cubicBezTo>
                <a:cubicBezTo>
                  <a:pt x="108" y="421"/>
                  <a:pt x="88" y="411"/>
                  <a:pt x="78" y="402"/>
                </a:cubicBezTo>
                <a:cubicBezTo>
                  <a:pt x="68" y="382"/>
                  <a:pt x="49" y="372"/>
                  <a:pt x="29" y="372"/>
                </a:cubicBezTo>
                <a:cubicBezTo>
                  <a:pt x="29" y="362"/>
                  <a:pt x="29" y="362"/>
                  <a:pt x="19" y="362"/>
                </a:cubicBezTo>
                <a:cubicBezTo>
                  <a:pt x="9" y="353"/>
                  <a:pt x="0" y="343"/>
                  <a:pt x="0" y="323"/>
                </a:cubicBezTo>
                <a:cubicBezTo>
                  <a:pt x="0" y="254"/>
                  <a:pt x="0" y="254"/>
                  <a:pt x="0" y="254"/>
                </a:cubicBezTo>
                <a:cubicBezTo>
                  <a:pt x="0" y="235"/>
                  <a:pt x="9" y="215"/>
                  <a:pt x="39" y="206"/>
                </a:cubicBezTo>
                <a:cubicBezTo>
                  <a:pt x="49" y="206"/>
                  <a:pt x="58" y="196"/>
                  <a:pt x="68" y="176"/>
                </a:cubicBezTo>
                <a:cubicBezTo>
                  <a:pt x="88" y="157"/>
                  <a:pt x="98" y="137"/>
                  <a:pt x="127" y="108"/>
                </a:cubicBezTo>
                <a:cubicBezTo>
                  <a:pt x="88" y="58"/>
                  <a:pt x="88" y="58"/>
                  <a:pt x="88" y="58"/>
                </a:cubicBezTo>
                <a:cubicBezTo>
                  <a:pt x="78" y="49"/>
                  <a:pt x="78" y="29"/>
                  <a:pt x="88" y="19"/>
                </a:cubicBezTo>
                <a:cubicBezTo>
                  <a:pt x="88" y="9"/>
                  <a:pt x="108" y="0"/>
                  <a:pt x="117" y="9"/>
                </a:cubicBezTo>
                <a:cubicBezTo>
                  <a:pt x="157" y="9"/>
                  <a:pt x="215" y="29"/>
                  <a:pt x="235" y="29"/>
                </a:cubicBezTo>
                <a:cubicBezTo>
                  <a:pt x="254" y="39"/>
                  <a:pt x="313" y="39"/>
                  <a:pt x="353" y="39"/>
                </a:cubicBezTo>
                <a:cubicBezTo>
                  <a:pt x="372" y="39"/>
                  <a:pt x="382" y="39"/>
                  <a:pt x="402" y="39"/>
                </a:cubicBezTo>
                <a:cubicBezTo>
                  <a:pt x="489" y="39"/>
                  <a:pt x="587" y="58"/>
                  <a:pt x="646" y="108"/>
                </a:cubicBezTo>
                <a:cubicBezTo>
                  <a:pt x="714" y="157"/>
                  <a:pt x="754" y="215"/>
                  <a:pt x="754" y="284"/>
                </a:cubicBezTo>
                <a:cubicBezTo>
                  <a:pt x="754" y="323"/>
                  <a:pt x="744" y="362"/>
                  <a:pt x="714" y="402"/>
                </a:cubicBezTo>
                <a:cubicBezTo>
                  <a:pt x="714" y="402"/>
                  <a:pt x="705" y="411"/>
                  <a:pt x="705" y="421"/>
                </a:cubicBezTo>
                <a:cubicBezTo>
                  <a:pt x="685" y="441"/>
                  <a:pt x="665" y="461"/>
                  <a:pt x="656" y="490"/>
                </a:cubicBezTo>
                <a:cubicBezTo>
                  <a:pt x="656" y="510"/>
                  <a:pt x="656" y="519"/>
                  <a:pt x="646" y="529"/>
                </a:cubicBezTo>
                <a:cubicBezTo>
                  <a:pt x="646" y="539"/>
                  <a:pt x="646" y="549"/>
                  <a:pt x="646" y="558"/>
                </a:cubicBezTo>
                <a:cubicBezTo>
                  <a:pt x="646" y="598"/>
                  <a:pt x="616" y="617"/>
                  <a:pt x="587" y="617"/>
                </a:cubicBezTo>
                <a:close/>
                <a:moveTo>
                  <a:pt x="557" y="568"/>
                </a:moveTo>
                <a:lnTo>
                  <a:pt x="557" y="568"/>
                </a:lnTo>
                <a:cubicBezTo>
                  <a:pt x="567" y="578"/>
                  <a:pt x="577" y="578"/>
                  <a:pt x="587" y="578"/>
                </a:cubicBezTo>
                <a:cubicBezTo>
                  <a:pt x="597" y="578"/>
                  <a:pt x="606" y="568"/>
                  <a:pt x="606" y="558"/>
                </a:cubicBezTo>
                <a:cubicBezTo>
                  <a:pt x="606" y="549"/>
                  <a:pt x="606" y="529"/>
                  <a:pt x="606" y="529"/>
                </a:cubicBezTo>
                <a:cubicBezTo>
                  <a:pt x="616" y="510"/>
                  <a:pt x="616" y="500"/>
                  <a:pt x="616" y="480"/>
                </a:cubicBezTo>
                <a:cubicBezTo>
                  <a:pt x="636" y="441"/>
                  <a:pt x="646" y="421"/>
                  <a:pt x="665" y="392"/>
                </a:cubicBezTo>
                <a:cubicBezTo>
                  <a:pt x="675" y="382"/>
                  <a:pt x="675" y="382"/>
                  <a:pt x="685" y="372"/>
                </a:cubicBezTo>
                <a:cubicBezTo>
                  <a:pt x="705" y="343"/>
                  <a:pt x="714" y="313"/>
                  <a:pt x="714" y="284"/>
                </a:cubicBezTo>
                <a:cubicBezTo>
                  <a:pt x="714" y="235"/>
                  <a:pt x="685" y="176"/>
                  <a:pt x="626" y="137"/>
                </a:cubicBezTo>
                <a:cubicBezTo>
                  <a:pt x="567" y="98"/>
                  <a:pt x="489" y="78"/>
                  <a:pt x="402" y="78"/>
                </a:cubicBezTo>
                <a:cubicBezTo>
                  <a:pt x="382" y="78"/>
                  <a:pt x="372" y="78"/>
                  <a:pt x="362" y="78"/>
                </a:cubicBezTo>
                <a:lnTo>
                  <a:pt x="362" y="78"/>
                </a:lnTo>
                <a:cubicBezTo>
                  <a:pt x="343" y="78"/>
                  <a:pt x="254" y="88"/>
                  <a:pt x="215" y="68"/>
                </a:cubicBezTo>
                <a:cubicBezTo>
                  <a:pt x="206" y="68"/>
                  <a:pt x="166" y="58"/>
                  <a:pt x="127" y="49"/>
                </a:cubicBezTo>
                <a:cubicBezTo>
                  <a:pt x="176" y="98"/>
                  <a:pt x="176" y="98"/>
                  <a:pt x="176" y="98"/>
                </a:cubicBezTo>
                <a:cubicBezTo>
                  <a:pt x="176" y="108"/>
                  <a:pt x="176" y="108"/>
                  <a:pt x="176" y="117"/>
                </a:cubicBezTo>
                <a:cubicBezTo>
                  <a:pt x="176" y="117"/>
                  <a:pt x="176" y="127"/>
                  <a:pt x="166" y="127"/>
                </a:cubicBezTo>
                <a:cubicBezTo>
                  <a:pt x="137" y="157"/>
                  <a:pt x="117" y="176"/>
                  <a:pt x="108" y="196"/>
                </a:cubicBezTo>
                <a:cubicBezTo>
                  <a:pt x="88" y="225"/>
                  <a:pt x="68" y="245"/>
                  <a:pt x="39" y="254"/>
                </a:cubicBezTo>
                <a:lnTo>
                  <a:pt x="39" y="254"/>
                </a:lnTo>
                <a:cubicBezTo>
                  <a:pt x="39" y="323"/>
                  <a:pt x="39" y="323"/>
                  <a:pt x="39" y="323"/>
                </a:cubicBezTo>
                <a:lnTo>
                  <a:pt x="39" y="323"/>
                </a:lnTo>
                <a:lnTo>
                  <a:pt x="49" y="333"/>
                </a:lnTo>
                <a:cubicBezTo>
                  <a:pt x="68" y="333"/>
                  <a:pt x="88" y="343"/>
                  <a:pt x="108" y="372"/>
                </a:cubicBezTo>
                <a:cubicBezTo>
                  <a:pt x="117" y="372"/>
                  <a:pt x="127" y="382"/>
                  <a:pt x="137" y="382"/>
                </a:cubicBezTo>
                <a:cubicBezTo>
                  <a:pt x="166" y="392"/>
                  <a:pt x="186" y="402"/>
                  <a:pt x="196" y="421"/>
                </a:cubicBezTo>
                <a:cubicBezTo>
                  <a:pt x="225" y="568"/>
                  <a:pt x="225" y="568"/>
                  <a:pt x="225" y="568"/>
                </a:cubicBezTo>
                <a:cubicBezTo>
                  <a:pt x="225" y="578"/>
                  <a:pt x="235" y="578"/>
                  <a:pt x="245" y="578"/>
                </a:cubicBezTo>
                <a:cubicBezTo>
                  <a:pt x="254" y="578"/>
                  <a:pt x="265" y="568"/>
                  <a:pt x="265" y="558"/>
                </a:cubicBezTo>
                <a:cubicBezTo>
                  <a:pt x="265" y="470"/>
                  <a:pt x="265" y="470"/>
                  <a:pt x="265" y="470"/>
                </a:cubicBezTo>
                <a:cubicBezTo>
                  <a:pt x="265" y="470"/>
                  <a:pt x="265" y="461"/>
                  <a:pt x="274" y="461"/>
                </a:cubicBezTo>
                <a:cubicBezTo>
                  <a:pt x="274" y="451"/>
                  <a:pt x="284" y="451"/>
                  <a:pt x="294" y="451"/>
                </a:cubicBezTo>
                <a:cubicBezTo>
                  <a:pt x="323" y="461"/>
                  <a:pt x="362" y="470"/>
                  <a:pt x="402" y="470"/>
                </a:cubicBezTo>
                <a:cubicBezTo>
                  <a:pt x="440" y="470"/>
                  <a:pt x="469" y="461"/>
                  <a:pt x="509" y="451"/>
                </a:cubicBezTo>
                <a:cubicBezTo>
                  <a:pt x="518" y="451"/>
                  <a:pt x="518" y="461"/>
                  <a:pt x="528" y="461"/>
                </a:cubicBezTo>
                <a:cubicBezTo>
                  <a:pt x="538" y="470"/>
                  <a:pt x="538" y="470"/>
                  <a:pt x="538" y="470"/>
                </a:cubicBezTo>
                <a:cubicBezTo>
                  <a:pt x="548" y="490"/>
                  <a:pt x="557" y="500"/>
                  <a:pt x="557" y="510"/>
                </a:cubicBezTo>
                <a:lnTo>
                  <a:pt x="557" y="56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92" name="Freeform 643">
            <a:extLst>
              <a:ext uri="{FF2B5EF4-FFF2-40B4-BE49-F238E27FC236}">
                <a16:creationId xmlns:a16="http://schemas.microsoft.com/office/drawing/2014/main" id="{25BD02B8-63ED-E844-ABE0-8F7AC8D582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31119" y="3482726"/>
            <a:ext cx="168553" cy="113775"/>
          </a:xfrm>
          <a:custGeom>
            <a:avLst/>
            <a:gdLst>
              <a:gd name="T0" fmla="*/ 19 w 177"/>
              <a:gd name="T1" fmla="*/ 117 h 118"/>
              <a:gd name="T2" fmla="*/ 19 w 177"/>
              <a:gd name="T3" fmla="*/ 117 h 118"/>
              <a:gd name="T4" fmla="*/ 10 w 177"/>
              <a:gd name="T5" fmla="*/ 107 h 118"/>
              <a:gd name="T6" fmla="*/ 10 w 177"/>
              <a:gd name="T7" fmla="*/ 88 h 118"/>
              <a:gd name="T8" fmla="*/ 59 w 177"/>
              <a:gd name="T9" fmla="*/ 68 h 118"/>
              <a:gd name="T10" fmla="*/ 49 w 177"/>
              <a:gd name="T11" fmla="*/ 58 h 118"/>
              <a:gd name="T12" fmla="*/ 49 w 177"/>
              <a:gd name="T13" fmla="*/ 19 h 118"/>
              <a:gd name="T14" fmla="*/ 78 w 177"/>
              <a:gd name="T15" fmla="*/ 0 h 118"/>
              <a:gd name="T16" fmla="*/ 118 w 177"/>
              <a:gd name="T17" fmla="*/ 19 h 118"/>
              <a:gd name="T18" fmla="*/ 118 w 177"/>
              <a:gd name="T19" fmla="*/ 58 h 118"/>
              <a:gd name="T20" fmla="*/ 157 w 177"/>
              <a:gd name="T21" fmla="*/ 49 h 118"/>
              <a:gd name="T22" fmla="*/ 176 w 177"/>
              <a:gd name="T23" fmla="*/ 58 h 118"/>
              <a:gd name="T24" fmla="*/ 167 w 177"/>
              <a:gd name="T25" fmla="*/ 78 h 118"/>
              <a:gd name="T26" fmla="*/ 118 w 177"/>
              <a:gd name="T27" fmla="*/ 78 h 118"/>
              <a:gd name="T28" fmla="*/ 98 w 177"/>
              <a:gd name="T29" fmla="*/ 78 h 118"/>
              <a:gd name="T30" fmla="*/ 59 w 177"/>
              <a:gd name="T31" fmla="*/ 107 h 118"/>
              <a:gd name="T32" fmla="*/ 19 w 177"/>
              <a:gd name="T33" fmla="*/ 117 h 118"/>
              <a:gd name="T34" fmla="*/ 78 w 177"/>
              <a:gd name="T35" fmla="*/ 29 h 118"/>
              <a:gd name="T36" fmla="*/ 78 w 177"/>
              <a:gd name="T37" fmla="*/ 29 h 118"/>
              <a:gd name="T38" fmla="*/ 78 w 177"/>
              <a:gd name="T39" fmla="*/ 29 h 118"/>
              <a:gd name="T40" fmla="*/ 68 w 177"/>
              <a:gd name="T41" fmla="*/ 29 h 118"/>
              <a:gd name="T42" fmla="*/ 68 w 177"/>
              <a:gd name="T43" fmla="*/ 49 h 118"/>
              <a:gd name="T44" fmla="*/ 88 w 177"/>
              <a:gd name="T45" fmla="*/ 49 h 118"/>
              <a:gd name="T46" fmla="*/ 88 w 177"/>
              <a:gd name="T47" fmla="*/ 49 h 118"/>
              <a:gd name="T48" fmla="*/ 98 w 177"/>
              <a:gd name="T49" fmla="*/ 29 h 118"/>
              <a:gd name="T50" fmla="*/ 78 w 177"/>
              <a:gd name="T51" fmla="*/ 29 h 118"/>
              <a:gd name="T52" fmla="*/ 98 w 177"/>
              <a:gd name="T53" fmla="*/ 29 h 118"/>
              <a:gd name="T54" fmla="*/ 98 w 177"/>
              <a:gd name="T55" fmla="*/ 29 h 1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77" h="118">
                <a:moveTo>
                  <a:pt x="19" y="117"/>
                </a:moveTo>
                <a:lnTo>
                  <a:pt x="19" y="117"/>
                </a:lnTo>
                <a:cubicBezTo>
                  <a:pt x="10" y="117"/>
                  <a:pt x="10" y="117"/>
                  <a:pt x="10" y="107"/>
                </a:cubicBezTo>
                <a:cubicBezTo>
                  <a:pt x="0" y="98"/>
                  <a:pt x="10" y="98"/>
                  <a:pt x="10" y="88"/>
                </a:cubicBezTo>
                <a:cubicBezTo>
                  <a:pt x="19" y="88"/>
                  <a:pt x="39" y="78"/>
                  <a:pt x="59" y="68"/>
                </a:cubicBezTo>
                <a:cubicBezTo>
                  <a:pt x="59" y="68"/>
                  <a:pt x="49" y="68"/>
                  <a:pt x="49" y="58"/>
                </a:cubicBezTo>
                <a:cubicBezTo>
                  <a:pt x="39" y="58"/>
                  <a:pt x="39" y="39"/>
                  <a:pt x="49" y="19"/>
                </a:cubicBezTo>
                <a:cubicBezTo>
                  <a:pt x="49" y="9"/>
                  <a:pt x="68" y="0"/>
                  <a:pt x="78" y="0"/>
                </a:cubicBezTo>
                <a:cubicBezTo>
                  <a:pt x="98" y="0"/>
                  <a:pt x="118" y="9"/>
                  <a:pt x="118" y="19"/>
                </a:cubicBezTo>
                <a:cubicBezTo>
                  <a:pt x="118" y="29"/>
                  <a:pt x="118" y="39"/>
                  <a:pt x="118" y="58"/>
                </a:cubicBezTo>
                <a:cubicBezTo>
                  <a:pt x="127" y="49"/>
                  <a:pt x="147" y="49"/>
                  <a:pt x="157" y="49"/>
                </a:cubicBezTo>
                <a:cubicBezTo>
                  <a:pt x="167" y="49"/>
                  <a:pt x="176" y="49"/>
                  <a:pt x="176" y="58"/>
                </a:cubicBezTo>
                <a:cubicBezTo>
                  <a:pt x="176" y="68"/>
                  <a:pt x="167" y="78"/>
                  <a:pt x="167" y="78"/>
                </a:cubicBezTo>
                <a:cubicBezTo>
                  <a:pt x="167" y="78"/>
                  <a:pt x="137" y="78"/>
                  <a:pt x="118" y="78"/>
                </a:cubicBezTo>
                <a:cubicBezTo>
                  <a:pt x="108" y="78"/>
                  <a:pt x="98" y="78"/>
                  <a:pt x="98" y="78"/>
                </a:cubicBezTo>
                <a:cubicBezTo>
                  <a:pt x="88" y="88"/>
                  <a:pt x="78" y="98"/>
                  <a:pt x="59" y="107"/>
                </a:cubicBezTo>
                <a:cubicBezTo>
                  <a:pt x="39" y="107"/>
                  <a:pt x="19" y="117"/>
                  <a:pt x="19" y="117"/>
                </a:cubicBezTo>
                <a:close/>
                <a:moveTo>
                  <a:pt x="78" y="29"/>
                </a:moveTo>
                <a:lnTo>
                  <a:pt x="78" y="29"/>
                </a:lnTo>
                <a:lnTo>
                  <a:pt x="78" y="29"/>
                </a:lnTo>
                <a:lnTo>
                  <a:pt x="68" y="29"/>
                </a:lnTo>
                <a:cubicBezTo>
                  <a:pt x="68" y="39"/>
                  <a:pt x="68" y="39"/>
                  <a:pt x="68" y="49"/>
                </a:cubicBezTo>
                <a:cubicBezTo>
                  <a:pt x="68" y="49"/>
                  <a:pt x="78" y="49"/>
                  <a:pt x="88" y="49"/>
                </a:cubicBezTo>
                <a:lnTo>
                  <a:pt x="88" y="49"/>
                </a:lnTo>
                <a:cubicBezTo>
                  <a:pt x="98" y="39"/>
                  <a:pt x="98" y="39"/>
                  <a:pt x="98" y="29"/>
                </a:cubicBezTo>
                <a:cubicBezTo>
                  <a:pt x="88" y="29"/>
                  <a:pt x="88" y="29"/>
                  <a:pt x="78" y="29"/>
                </a:cubicBezTo>
                <a:close/>
                <a:moveTo>
                  <a:pt x="98" y="29"/>
                </a:moveTo>
                <a:lnTo>
                  <a:pt x="98" y="2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93" name="Freeform 644">
            <a:extLst>
              <a:ext uri="{FF2B5EF4-FFF2-40B4-BE49-F238E27FC236}">
                <a16:creationId xmlns:a16="http://schemas.microsoft.com/office/drawing/2014/main" id="{02FCE65D-78C7-7C47-9634-CF7314F0D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08605" y="3575431"/>
            <a:ext cx="46353" cy="37926"/>
          </a:xfrm>
          <a:custGeom>
            <a:avLst/>
            <a:gdLst>
              <a:gd name="T0" fmla="*/ 0 w 50"/>
              <a:gd name="T1" fmla="*/ 19 h 40"/>
              <a:gd name="T2" fmla="*/ 0 w 50"/>
              <a:gd name="T3" fmla="*/ 19 h 40"/>
              <a:gd name="T4" fmla="*/ 29 w 50"/>
              <a:gd name="T5" fmla="*/ 0 h 40"/>
              <a:gd name="T6" fmla="*/ 49 w 50"/>
              <a:gd name="T7" fmla="*/ 19 h 40"/>
              <a:gd name="T8" fmla="*/ 29 w 50"/>
              <a:gd name="T9" fmla="*/ 39 h 40"/>
              <a:gd name="T10" fmla="*/ 0 w 50"/>
              <a:gd name="T11" fmla="*/ 19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" h="40">
                <a:moveTo>
                  <a:pt x="0" y="19"/>
                </a:moveTo>
                <a:lnTo>
                  <a:pt x="0" y="19"/>
                </a:lnTo>
                <a:cubicBezTo>
                  <a:pt x="0" y="9"/>
                  <a:pt x="10" y="0"/>
                  <a:pt x="29" y="0"/>
                </a:cubicBezTo>
                <a:cubicBezTo>
                  <a:pt x="39" y="0"/>
                  <a:pt x="49" y="9"/>
                  <a:pt x="49" y="19"/>
                </a:cubicBezTo>
                <a:cubicBezTo>
                  <a:pt x="49" y="29"/>
                  <a:pt x="39" y="39"/>
                  <a:pt x="29" y="39"/>
                </a:cubicBezTo>
                <a:cubicBezTo>
                  <a:pt x="10" y="39"/>
                  <a:pt x="0" y="29"/>
                  <a:pt x="0" y="1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94" name="Freeform 645">
            <a:extLst>
              <a:ext uri="{FF2B5EF4-FFF2-40B4-BE49-F238E27FC236}">
                <a16:creationId xmlns:a16="http://schemas.microsoft.com/office/drawing/2014/main" id="{C2714150-D079-2D40-A0BA-C6BD6526B4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94013" y="3491154"/>
            <a:ext cx="176981" cy="58994"/>
          </a:xfrm>
          <a:custGeom>
            <a:avLst/>
            <a:gdLst>
              <a:gd name="T0" fmla="*/ 166 w 186"/>
              <a:gd name="T1" fmla="*/ 59 h 60"/>
              <a:gd name="T2" fmla="*/ 166 w 186"/>
              <a:gd name="T3" fmla="*/ 59 h 60"/>
              <a:gd name="T4" fmla="*/ 156 w 186"/>
              <a:gd name="T5" fmla="*/ 59 h 60"/>
              <a:gd name="T6" fmla="*/ 78 w 186"/>
              <a:gd name="T7" fmla="*/ 40 h 60"/>
              <a:gd name="T8" fmla="*/ 19 w 186"/>
              <a:gd name="T9" fmla="*/ 49 h 60"/>
              <a:gd name="T10" fmla="*/ 0 w 186"/>
              <a:gd name="T11" fmla="*/ 30 h 60"/>
              <a:gd name="T12" fmla="*/ 10 w 186"/>
              <a:gd name="T13" fmla="*/ 10 h 60"/>
              <a:gd name="T14" fmla="*/ 88 w 186"/>
              <a:gd name="T15" fmla="*/ 0 h 60"/>
              <a:gd name="T16" fmla="*/ 166 w 186"/>
              <a:gd name="T17" fmla="*/ 20 h 60"/>
              <a:gd name="T18" fmla="*/ 185 w 186"/>
              <a:gd name="T19" fmla="*/ 49 h 60"/>
              <a:gd name="T20" fmla="*/ 166 w 186"/>
              <a:gd name="T21" fmla="*/ 59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86" h="60">
                <a:moveTo>
                  <a:pt x="166" y="59"/>
                </a:moveTo>
                <a:lnTo>
                  <a:pt x="166" y="59"/>
                </a:lnTo>
                <a:lnTo>
                  <a:pt x="156" y="59"/>
                </a:lnTo>
                <a:cubicBezTo>
                  <a:pt x="126" y="49"/>
                  <a:pt x="107" y="49"/>
                  <a:pt x="78" y="40"/>
                </a:cubicBezTo>
                <a:cubicBezTo>
                  <a:pt x="68" y="40"/>
                  <a:pt x="39" y="40"/>
                  <a:pt x="19" y="49"/>
                </a:cubicBezTo>
                <a:cubicBezTo>
                  <a:pt x="10" y="49"/>
                  <a:pt x="0" y="40"/>
                  <a:pt x="0" y="30"/>
                </a:cubicBezTo>
                <a:cubicBezTo>
                  <a:pt x="0" y="20"/>
                  <a:pt x="0" y="10"/>
                  <a:pt x="10" y="10"/>
                </a:cubicBezTo>
                <a:cubicBezTo>
                  <a:pt x="29" y="0"/>
                  <a:pt x="68" y="0"/>
                  <a:pt x="88" y="0"/>
                </a:cubicBezTo>
                <a:cubicBezTo>
                  <a:pt x="117" y="10"/>
                  <a:pt x="136" y="10"/>
                  <a:pt x="166" y="20"/>
                </a:cubicBezTo>
                <a:cubicBezTo>
                  <a:pt x="175" y="30"/>
                  <a:pt x="185" y="40"/>
                  <a:pt x="185" y="49"/>
                </a:cubicBezTo>
                <a:cubicBezTo>
                  <a:pt x="175" y="59"/>
                  <a:pt x="175" y="59"/>
                  <a:pt x="166" y="5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95" name="Freeform 646">
            <a:extLst>
              <a:ext uri="{FF2B5EF4-FFF2-40B4-BE49-F238E27FC236}">
                <a16:creationId xmlns:a16="http://schemas.microsoft.com/office/drawing/2014/main" id="{28A9F104-4E92-0C41-90ED-3B07A75B1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5586" y="3116125"/>
            <a:ext cx="261257" cy="265470"/>
          </a:xfrm>
          <a:custGeom>
            <a:avLst/>
            <a:gdLst>
              <a:gd name="T0" fmla="*/ 108 w 274"/>
              <a:gd name="T1" fmla="*/ 265 h 276"/>
              <a:gd name="T2" fmla="*/ 108 w 274"/>
              <a:gd name="T3" fmla="*/ 265 h 276"/>
              <a:gd name="T4" fmla="*/ 20 w 274"/>
              <a:gd name="T5" fmla="*/ 206 h 276"/>
              <a:gd name="T6" fmla="*/ 10 w 274"/>
              <a:gd name="T7" fmla="*/ 98 h 276"/>
              <a:gd name="T8" fmla="*/ 69 w 274"/>
              <a:gd name="T9" fmla="*/ 20 h 276"/>
              <a:gd name="T10" fmla="*/ 176 w 274"/>
              <a:gd name="T11" fmla="*/ 10 h 276"/>
              <a:gd name="T12" fmla="*/ 254 w 274"/>
              <a:gd name="T13" fmla="*/ 69 h 276"/>
              <a:gd name="T14" fmla="*/ 264 w 274"/>
              <a:gd name="T15" fmla="*/ 167 h 276"/>
              <a:gd name="T16" fmla="*/ 205 w 274"/>
              <a:gd name="T17" fmla="*/ 255 h 276"/>
              <a:gd name="T18" fmla="*/ 108 w 274"/>
              <a:gd name="T19" fmla="*/ 265 h 276"/>
              <a:gd name="T20" fmla="*/ 166 w 274"/>
              <a:gd name="T21" fmla="*/ 20 h 276"/>
              <a:gd name="T22" fmla="*/ 166 w 274"/>
              <a:gd name="T23" fmla="*/ 20 h 276"/>
              <a:gd name="T24" fmla="*/ 20 w 274"/>
              <a:gd name="T25" fmla="*/ 108 h 276"/>
              <a:gd name="T26" fmla="*/ 108 w 274"/>
              <a:gd name="T27" fmla="*/ 255 h 276"/>
              <a:gd name="T28" fmla="*/ 254 w 274"/>
              <a:gd name="T29" fmla="*/ 167 h 276"/>
              <a:gd name="T30" fmla="*/ 166 w 274"/>
              <a:gd name="T31" fmla="*/ 20 h 2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74" h="276">
                <a:moveTo>
                  <a:pt x="108" y="265"/>
                </a:moveTo>
                <a:lnTo>
                  <a:pt x="108" y="265"/>
                </a:lnTo>
                <a:cubicBezTo>
                  <a:pt x="69" y="255"/>
                  <a:pt x="39" y="235"/>
                  <a:pt x="20" y="206"/>
                </a:cubicBezTo>
                <a:cubicBezTo>
                  <a:pt x="0" y="177"/>
                  <a:pt x="0" y="137"/>
                  <a:pt x="10" y="98"/>
                </a:cubicBezTo>
                <a:cubicBezTo>
                  <a:pt x="20" y="69"/>
                  <a:pt x="39" y="39"/>
                  <a:pt x="69" y="20"/>
                </a:cubicBezTo>
                <a:cubicBezTo>
                  <a:pt x="98" y="0"/>
                  <a:pt x="136" y="0"/>
                  <a:pt x="176" y="10"/>
                </a:cubicBezTo>
                <a:cubicBezTo>
                  <a:pt x="205" y="20"/>
                  <a:pt x="234" y="39"/>
                  <a:pt x="254" y="69"/>
                </a:cubicBezTo>
                <a:cubicBezTo>
                  <a:pt x="273" y="98"/>
                  <a:pt x="273" y="137"/>
                  <a:pt x="264" y="167"/>
                </a:cubicBezTo>
                <a:cubicBezTo>
                  <a:pt x="254" y="206"/>
                  <a:pt x="234" y="235"/>
                  <a:pt x="205" y="255"/>
                </a:cubicBezTo>
                <a:cubicBezTo>
                  <a:pt x="176" y="275"/>
                  <a:pt x="136" y="275"/>
                  <a:pt x="108" y="265"/>
                </a:cubicBezTo>
                <a:close/>
                <a:moveTo>
                  <a:pt x="166" y="20"/>
                </a:moveTo>
                <a:lnTo>
                  <a:pt x="166" y="20"/>
                </a:lnTo>
                <a:cubicBezTo>
                  <a:pt x="108" y="10"/>
                  <a:pt x="39" y="39"/>
                  <a:pt x="20" y="108"/>
                </a:cubicBezTo>
                <a:cubicBezTo>
                  <a:pt x="10" y="167"/>
                  <a:pt x="49" y="235"/>
                  <a:pt x="108" y="255"/>
                </a:cubicBezTo>
                <a:cubicBezTo>
                  <a:pt x="166" y="265"/>
                  <a:pt x="234" y="226"/>
                  <a:pt x="254" y="167"/>
                </a:cubicBezTo>
                <a:cubicBezTo>
                  <a:pt x="264" y="108"/>
                  <a:pt x="234" y="39"/>
                  <a:pt x="166" y="2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96" name="Freeform 647">
            <a:extLst>
              <a:ext uri="{FF2B5EF4-FFF2-40B4-BE49-F238E27FC236}">
                <a16:creationId xmlns:a16="http://schemas.microsoft.com/office/drawing/2014/main" id="{02D715D1-9AA5-9D42-B582-8ED4CFCAF3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10869" y="3137193"/>
            <a:ext cx="214906" cy="227547"/>
          </a:xfrm>
          <a:custGeom>
            <a:avLst/>
            <a:gdLst>
              <a:gd name="T0" fmla="*/ 79 w 226"/>
              <a:gd name="T1" fmla="*/ 215 h 236"/>
              <a:gd name="T2" fmla="*/ 79 w 226"/>
              <a:gd name="T3" fmla="*/ 215 h 236"/>
              <a:gd name="T4" fmla="*/ 10 w 226"/>
              <a:gd name="T5" fmla="*/ 88 h 236"/>
              <a:gd name="T6" fmla="*/ 137 w 226"/>
              <a:gd name="T7" fmla="*/ 19 h 236"/>
              <a:gd name="T8" fmla="*/ 205 w 226"/>
              <a:gd name="T9" fmla="*/ 147 h 236"/>
              <a:gd name="T10" fmla="*/ 79 w 226"/>
              <a:gd name="T11" fmla="*/ 215 h 236"/>
              <a:gd name="T12" fmla="*/ 127 w 226"/>
              <a:gd name="T13" fmla="*/ 29 h 236"/>
              <a:gd name="T14" fmla="*/ 127 w 226"/>
              <a:gd name="T15" fmla="*/ 29 h 236"/>
              <a:gd name="T16" fmla="*/ 30 w 226"/>
              <a:gd name="T17" fmla="*/ 98 h 236"/>
              <a:gd name="T18" fmla="*/ 88 w 226"/>
              <a:gd name="T19" fmla="*/ 196 h 236"/>
              <a:gd name="T20" fmla="*/ 195 w 226"/>
              <a:gd name="T21" fmla="*/ 137 h 236"/>
              <a:gd name="T22" fmla="*/ 127 w 226"/>
              <a:gd name="T23" fmla="*/ 29 h 2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26" h="236">
                <a:moveTo>
                  <a:pt x="79" y="215"/>
                </a:moveTo>
                <a:lnTo>
                  <a:pt x="79" y="215"/>
                </a:lnTo>
                <a:cubicBezTo>
                  <a:pt x="30" y="206"/>
                  <a:pt x="0" y="147"/>
                  <a:pt x="10" y="88"/>
                </a:cubicBezTo>
                <a:cubicBezTo>
                  <a:pt x="20" y="39"/>
                  <a:pt x="79" y="0"/>
                  <a:pt x="137" y="19"/>
                </a:cubicBezTo>
                <a:cubicBezTo>
                  <a:pt x="186" y="29"/>
                  <a:pt x="225" y="88"/>
                  <a:pt x="205" y="147"/>
                </a:cubicBezTo>
                <a:cubicBezTo>
                  <a:pt x="195" y="196"/>
                  <a:pt x="137" y="235"/>
                  <a:pt x="79" y="215"/>
                </a:cubicBezTo>
                <a:close/>
                <a:moveTo>
                  <a:pt x="127" y="29"/>
                </a:moveTo>
                <a:lnTo>
                  <a:pt x="127" y="29"/>
                </a:lnTo>
                <a:cubicBezTo>
                  <a:pt x="88" y="19"/>
                  <a:pt x="40" y="49"/>
                  <a:pt x="30" y="98"/>
                </a:cubicBezTo>
                <a:cubicBezTo>
                  <a:pt x="10" y="137"/>
                  <a:pt x="40" y="186"/>
                  <a:pt x="88" y="196"/>
                </a:cubicBezTo>
                <a:cubicBezTo>
                  <a:pt x="137" y="215"/>
                  <a:pt x="176" y="186"/>
                  <a:pt x="195" y="137"/>
                </a:cubicBezTo>
                <a:cubicBezTo>
                  <a:pt x="205" y="98"/>
                  <a:pt x="176" y="49"/>
                  <a:pt x="127" y="29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97" name="Freeform 648">
            <a:extLst>
              <a:ext uri="{FF2B5EF4-FFF2-40B4-BE49-F238E27FC236}">
                <a16:creationId xmlns:a16="http://schemas.microsoft.com/office/drawing/2014/main" id="{B50E2433-0054-7D4E-ADF7-FF7D1680D6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6717" y="3200401"/>
            <a:ext cx="67421" cy="84276"/>
          </a:xfrm>
          <a:custGeom>
            <a:avLst/>
            <a:gdLst>
              <a:gd name="T0" fmla="*/ 19 w 69"/>
              <a:gd name="T1" fmla="*/ 89 h 90"/>
              <a:gd name="T2" fmla="*/ 19 w 69"/>
              <a:gd name="T3" fmla="*/ 89 h 90"/>
              <a:gd name="T4" fmla="*/ 0 w 69"/>
              <a:gd name="T5" fmla="*/ 79 h 90"/>
              <a:gd name="T6" fmla="*/ 0 w 69"/>
              <a:gd name="T7" fmla="*/ 69 h 90"/>
              <a:gd name="T8" fmla="*/ 9 w 69"/>
              <a:gd name="T9" fmla="*/ 69 h 90"/>
              <a:gd name="T10" fmla="*/ 28 w 69"/>
              <a:gd name="T11" fmla="*/ 79 h 90"/>
              <a:gd name="T12" fmla="*/ 38 w 69"/>
              <a:gd name="T13" fmla="*/ 69 h 90"/>
              <a:gd name="T14" fmla="*/ 28 w 69"/>
              <a:gd name="T15" fmla="*/ 49 h 90"/>
              <a:gd name="T16" fmla="*/ 19 w 69"/>
              <a:gd name="T17" fmla="*/ 40 h 90"/>
              <a:gd name="T18" fmla="*/ 9 w 69"/>
              <a:gd name="T19" fmla="*/ 20 h 90"/>
              <a:gd name="T20" fmla="*/ 28 w 69"/>
              <a:gd name="T21" fmla="*/ 10 h 90"/>
              <a:gd name="T22" fmla="*/ 58 w 69"/>
              <a:gd name="T23" fmla="*/ 20 h 90"/>
              <a:gd name="T24" fmla="*/ 58 w 69"/>
              <a:gd name="T25" fmla="*/ 20 h 90"/>
              <a:gd name="T26" fmla="*/ 58 w 69"/>
              <a:gd name="T27" fmla="*/ 20 h 90"/>
              <a:gd name="T28" fmla="*/ 28 w 69"/>
              <a:gd name="T29" fmla="*/ 20 h 90"/>
              <a:gd name="T30" fmla="*/ 19 w 69"/>
              <a:gd name="T31" fmla="*/ 30 h 90"/>
              <a:gd name="T32" fmla="*/ 38 w 69"/>
              <a:gd name="T33" fmla="*/ 49 h 90"/>
              <a:gd name="T34" fmla="*/ 48 w 69"/>
              <a:gd name="T35" fmla="*/ 59 h 90"/>
              <a:gd name="T36" fmla="*/ 48 w 69"/>
              <a:gd name="T37" fmla="*/ 69 h 90"/>
              <a:gd name="T38" fmla="*/ 38 w 69"/>
              <a:gd name="T39" fmla="*/ 89 h 90"/>
              <a:gd name="T40" fmla="*/ 19 w 69"/>
              <a:gd name="T41" fmla="*/ 89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69" h="90">
                <a:moveTo>
                  <a:pt x="19" y="89"/>
                </a:moveTo>
                <a:lnTo>
                  <a:pt x="19" y="89"/>
                </a:lnTo>
                <a:cubicBezTo>
                  <a:pt x="9" y="89"/>
                  <a:pt x="9" y="79"/>
                  <a:pt x="0" y="79"/>
                </a:cubicBezTo>
                <a:cubicBezTo>
                  <a:pt x="0" y="79"/>
                  <a:pt x="0" y="79"/>
                  <a:pt x="0" y="69"/>
                </a:cubicBezTo>
                <a:cubicBezTo>
                  <a:pt x="0" y="69"/>
                  <a:pt x="0" y="69"/>
                  <a:pt x="9" y="69"/>
                </a:cubicBezTo>
                <a:cubicBezTo>
                  <a:pt x="19" y="79"/>
                  <a:pt x="28" y="79"/>
                  <a:pt x="28" y="79"/>
                </a:cubicBezTo>
                <a:cubicBezTo>
                  <a:pt x="38" y="79"/>
                  <a:pt x="38" y="79"/>
                  <a:pt x="38" y="69"/>
                </a:cubicBezTo>
                <a:cubicBezTo>
                  <a:pt x="38" y="69"/>
                  <a:pt x="38" y="59"/>
                  <a:pt x="28" y="49"/>
                </a:cubicBezTo>
                <a:cubicBezTo>
                  <a:pt x="19" y="49"/>
                  <a:pt x="19" y="40"/>
                  <a:pt x="19" y="40"/>
                </a:cubicBezTo>
                <a:cubicBezTo>
                  <a:pt x="9" y="30"/>
                  <a:pt x="9" y="30"/>
                  <a:pt x="9" y="20"/>
                </a:cubicBezTo>
                <a:cubicBezTo>
                  <a:pt x="9" y="20"/>
                  <a:pt x="19" y="10"/>
                  <a:pt x="28" y="10"/>
                </a:cubicBezTo>
                <a:cubicBezTo>
                  <a:pt x="38" y="0"/>
                  <a:pt x="48" y="10"/>
                  <a:pt x="58" y="20"/>
                </a:cubicBezTo>
                <a:cubicBezTo>
                  <a:pt x="68" y="20"/>
                  <a:pt x="68" y="20"/>
                  <a:pt x="58" y="20"/>
                </a:cubicBezTo>
                <a:cubicBezTo>
                  <a:pt x="58" y="30"/>
                  <a:pt x="58" y="30"/>
                  <a:pt x="58" y="20"/>
                </a:cubicBezTo>
                <a:cubicBezTo>
                  <a:pt x="48" y="20"/>
                  <a:pt x="38" y="10"/>
                  <a:pt x="28" y="20"/>
                </a:cubicBezTo>
                <a:cubicBezTo>
                  <a:pt x="28" y="20"/>
                  <a:pt x="19" y="20"/>
                  <a:pt x="19" y="30"/>
                </a:cubicBezTo>
                <a:cubicBezTo>
                  <a:pt x="19" y="30"/>
                  <a:pt x="28" y="40"/>
                  <a:pt x="38" y="49"/>
                </a:cubicBezTo>
                <a:cubicBezTo>
                  <a:pt x="38" y="49"/>
                  <a:pt x="38" y="49"/>
                  <a:pt x="48" y="59"/>
                </a:cubicBezTo>
                <a:lnTo>
                  <a:pt x="48" y="69"/>
                </a:lnTo>
                <a:cubicBezTo>
                  <a:pt x="48" y="79"/>
                  <a:pt x="48" y="89"/>
                  <a:pt x="38" y="89"/>
                </a:cubicBezTo>
                <a:cubicBezTo>
                  <a:pt x="28" y="89"/>
                  <a:pt x="28" y="89"/>
                  <a:pt x="19" y="8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98" name="Freeform 649">
            <a:extLst>
              <a:ext uri="{FF2B5EF4-FFF2-40B4-BE49-F238E27FC236}">
                <a16:creationId xmlns:a16="http://schemas.microsoft.com/office/drawing/2014/main" id="{696B10EF-94D9-564B-9F2E-395C1B6BA5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643" y="3191974"/>
            <a:ext cx="8428" cy="8428"/>
          </a:xfrm>
          <a:custGeom>
            <a:avLst/>
            <a:gdLst>
              <a:gd name="T0" fmla="*/ 0 w 11"/>
              <a:gd name="T1" fmla="*/ 9 h 10"/>
              <a:gd name="T2" fmla="*/ 0 w 11"/>
              <a:gd name="T3" fmla="*/ 9 h 10"/>
              <a:gd name="T4" fmla="*/ 0 w 11"/>
              <a:gd name="T5" fmla="*/ 9 h 10"/>
              <a:gd name="T6" fmla="*/ 0 w 11"/>
              <a:gd name="T7" fmla="*/ 0 h 10"/>
              <a:gd name="T8" fmla="*/ 10 w 11"/>
              <a:gd name="T9" fmla="*/ 0 h 10"/>
              <a:gd name="T10" fmla="*/ 10 w 11"/>
              <a:gd name="T11" fmla="*/ 0 h 10"/>
              <a:gd name="T12" fmla="*/ 10 w 11"/>
              <a:gd name="T13" fmla="*/ 9 h 10"/>
              <a:gd name="T14" fmla="*/ 0 w 11"/>
              <a:gd name="T15" fmla="*/ 9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" h="10">
                <a:moveTo>
                  <a:pt x="0" y="9"/>
                </a:moveTo>
                <a:lnTo>
                  <a:pt x="0" y="9"/>
                </a:lnTo>
                <a:lnTo>
                  <a:pt x="0" y="9"/>
                </a:lnTo>
                <a:cubicBezTo>
                  <a:pt x="0" y="0"/>
                  <a:pt x="0" y="0"/>
                  <a:pt x="0" y="0"/>
                </a:cubicBezTo>
                <a:lnTo>
                  <a:pt x="10" y="0"/>
                </a:lnTo>
                <a:lnTo>
                  <a:pt x="10" y="0"/>
                </a:lnTo>
                <a:cubicBezTo>
                  <a:pt x="10" y="9"/>
                  <a:pt x="10" y="9"/>
                  <a:pt x="10" y="9"/>
                </a:cubicBezTo>
                <a:cubicBezTo>
                  <a:pt x="10" y="9"/>
                  <a:pt x="10" y="9"/>
                  <a:pt x="0" y="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899" name="Freeform 650">
            <a:extLst>
              <a:ext uri="{FF2B5EF4-FFF2-40B4-BE49-F238E27FC236}">
                <a16:creationId xmlns:a16="http://schemas.microsoft.com/office/drawing/2014/main" id="{2DAE1C26-D1BE-C74A-91F1-0585AE69A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5145" y="3284678"/>
            <a:ext cx="8428" cy="21068"/>
          </a:xfrm>
          <a:custGeom>
            <a:avLst/>
            <a:gdLst>
              <a:gd name="T0" fmla="*/ 10 w 11"/>
              <a:gd name="T1" fmla="*/ 19 h 20"/>
              <a:gd name="T2" fmla="*/ 10 w 11"/>
              <a:gd name="T3" fmla="*/ 19 h 20"/>
              <a:gd name="T4" fmla="*/ 0 w 11"/>
              <a:gd name="T5" fmla="*/ 19 h 20"/>
              <a:gd name="T6" fmla="*/ 0 w 11"/>
              <a:gd name="T7" fmla="*/ 10 h 20"/>
              <a:gd name="T8" fmla="*/ 10 w 11"/>
              <a:gd name="T9" fmla="*/ 0 h 20"/>
              <a:gd name="T10" fmla="*/ 10 w 11"/>
              <a:gd name="T11" fmla="*/ 10 h 20"/>
              <a:gd name="T12" fmla="*/ 10 w 11"/>
              <a:gd name="T13" fmla="*/ 19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" h="20">
                <a:moveTo>
                  <a:pt x="10" y="19"/>
                </a:moveTo>
                <a:lnTo>
                  <a:pt x="10" y="19"/>
                </a:lnTo>
                <a:cubicBezTo>
                  <a:pt x="0" y="19"/>
                  <a:pt x="0" y="19"/>
                  <a:pt x="0" y="19"/>
                </a:cubicBezTo>
                <a:cubicBezTo>
                  <a:pt x="0" y="10"/>
                  <a:pt x="0" y="10"/>
                  <a:pt x="0" y="10"/>
                </a:cubicBezTo>
                <a:cubicBezTo>
                  <a:pt x="0" y="0"/>
                  <a:pt x="10" y="0"/>
                  <a:pt x="10" y="0"/>
                </a:cubicBezTo>
                <a:lnTo>
                  <a:pt x="10" y="10"/>
                </a:lnTo>
                <a:cubicBezTo>
                  <a:pt x="10" y="19"/>
                  <a:pt x="10" y="19"/>
                  <a:pt x="10" y="1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00" name="Freeform 651">
            <a:extLst>
              <a:ext uri="{FF2B5EF4-FFF2-40B4-BE49-F238E27FC236}">
                <a16:creationId xmlns:a16="http://schemas.microsoft.com/office/drawing/2014/main" id="{C9FB9145-E7C7-7946-8745-4E019A87BC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3473" y="9832962"/>
            <a:ext cx="37923" cy="543582"/>
          </a:xfrm>
          <a:custGeom>
            <a:avLst/>
            <a:gdLst>
              <a:gd name="T0" fmla="*/ 19 w 40"/>
              <a:gd name="T1" fmla="*/ 569 h 570"/>
              <a:gd name="T2" fmla="*/ 19 w 40"/>
              <a:gd name="T3" fmla="*/ 569 h 570"/>
              <a:gd name="T4" fmla="*/ 19 w 40"/>
              <a:gd name="T5" fmla="*/ 569 h 570"/>
              <a:gd name="T6" fmla="*/ 0 w 40"/>
              <a:gd name="T7" fmla="*/ 539 h 570"/>
              <a:gd name="T8" fmla="*/ 0 w 40"/>
              <a:gd name="T9" fmla="*/ 19 h 570"/>
              <a:gd name="T10" fmla="*/ 19 w 40"/>
              <a:gd name="T11" fmla="*/ 0 h 570"/>
              <a:gd name="T12" fmla="*/ 19 w 40"/>
              <a:gd name="T13" fmla="*/ 0 h 570"/>
              <a:gd name="T14" fmla="*/ 39 w 40"/>
              <a:gd name="T15" fmla="*/ 19 h 570"/>
              <a:gd name="T16" fmla="*/ 39 w 40"/>
              <a:gd name="T17" fmla="*/ 539 h 570"/>
              <a:gd name="T18" fmla="*/ 19 w 40"/>
              <a:gd name="T19" fmla="*/ 569 h 5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0" h="570">
                <a:moveTo>
                  <a:pt x="19" y="569"/>
                </a:moveTo>
                <a:lnTo>
                  <a:pt x="19" y="569"/>
                </a:lnTo>
                <a:lnTo>
                  <a:pt x="19" y="569"/>
                </a:lnTo>
                <a:cubicBezTo>
                  <a:pt x="9" y="569"/>
                  <a:pt x="0" y="558"/>
                  <a:pt x="0" y="539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9"/>
                  <a:pt x="9" y="0"/>
                  <a:pt x="19" y="0"/>
                </a:cubicBezTo>
                <a:lnTo>
                  <a:pt x="19" y="0"/>
                </a:lnTo>
                <a:cubicBezTo>
                  <a:pt x="29" y="0"/>
                  <a:pt x="39" y="9"/>
                  <a:pt x="39" y="19"/>
                </a:cubicBezTo>
                <a:cubicBezTo>
                  <a:pt x="39" y="539"/>
                  <a:pt x="39" y="539"/>
                  <a:pt x="39" y="539"/>
                </a:cubicBezTo>
                <a:cubicBezTo>
                  <a:pt x="39" y="558"/>
                  <a:pt x="29" y="569"/>
                  <a:pt x="19" y="56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01" name="Freeform 652">
            <a:extLst>
              <a:ext uri="{FF2B5EF4-FFF2-40B4-BE49-F238E27FC236}">
                <a16:creationId xmlns:a16="http://schemas.microsoft.com/office/drawing/2014/main" id="{2DFB6379-388C-5C43-B2F5-2D4C8B0B7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3473" y="10330193"/>
            <a:ext cx="535154" cy="50566"/>
          </a:xfrm>
          <a:custGeom>
            <a:avLst/>
            <a:gdLst>
              <a:gd name="T0" fmla="*/ 19 w 559"/>
              <a:gd name="T1" fmla="*/ 50 h 51"/>
              <a:gd name="T2" fmla="*/ 19 w 559"/>
              <a:gd name="T3" fmla="*/ 50 h 51"/>
              <a:gd name="T4" fmla="*/ 0 w 559"/>
              <a:gd name="T5" fmla="*/ 20 h 51"/>
              <a:gd name="T6" fmla="*/ 19 w 559"/>
              <a:gd name="T7" fmla="*/ 0 h 51"/>
              <a:gd name="T8" fmla="*/ 539 w 559"/>
              <a:gd name="T9" fmla="*/ 0 h 51"/>
              <a:gd name="T10" fmla="*/ 558 w 559"/>
              <a:gd name="T11" fmla="*/ 20 h 51"/>
              <a:gd name="T12" fmla="*/ 539 w 559"/>
              <a:gd name="T13" fmla="*/ 50 h 51"/>
              <a:gd name="T14" fmla="*/ 19 w 559"/>
              <a:gd name="T15" fmla="*/ 5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59" h="51">
                <a:moveTo>
                  <a:pt x="19" y="50"/>
                </a:moveTo>
                <a:lnTo>
                  <a:pt x="19" y="50"/>
                </a:lnTo>
                <a:cubicBezTo>
                  <a:pt x="9" y="50"/>
                  <a:pt x="0" y="39"/>
                  <a:pt x="0" y="20"/>
                </a:cubicBezTo>
                <a:cubicBezTo>
                  <a:pt x="0" y="10"/>
                  <a:pt x="9" y="0"/>
                  <a:pt x="19" y="0"/>
                </a:cubicBezTo>
                <a:cubicBezTo>
                  <a:pt x="539" y="0"/>
                  <a:pt x="539" y="0"/>
                  <a:pt x="539" y="0"/>
                </a:cubicBezTo>
                <a:cubicBezTo>
                  <a:pt x="549" y="0"/>
                  <a:pt x="558" y="10"/>
                  <a:pt x="558" y="20"/>
                </a:cubicBezTo>
                <a:cubicBezTo>
                  <a:pt x="558" y="39"/>
                  <a:pt x="549" y="50"/>
                  <a:pt x="539" y="50"/>
                </a:cubicBezTo>
                <a:lnTo>
                  <a:pt x="19" y="50"/>
                </a:ln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02" name="Freeform 653">
            <a:extLst>
              <a:ext uri="{FF2B5EF4-FFF2-40B4-BE49-F238E27FC236}">
                <a16:creationId xmlns:a16="http://schemas.microsoft.com/office/drawing/2014/main" id="{64626EA3-088A-9946-B7D9-5824ABAD91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6177" y="10132142"/>
            <a:ext cx="143270" cy="244402"/>
          </a:xfrm>
          <a:custGeom>
            <a:avLst/>
            <a:gdLst>
              <a:gd name="T0" fmla="*/ 128 w 149"/>
              <a:gd name="T1" fmla="*/ 256 h 257"/>
              <a:gd name="T2" fmla="*/ 128 w 149"/>
              <a:gd name="T3" fmla="*/ 256 h 257"/>
              <a:gd name="T4" fmla="*/ 20 w 149"/>
              <a:gd name="T5" fmla="*/ 256 h 257"/>
              <a:gd name="T6" fmla="*/ 0 w 149"/>
              <a:gd name="T7" fmla="*/ 226 h 257"/>
              <a:gd name="T8" fmla="*/ 0 w 149"/>
              <a:gd name="T9" fmla="*/ 20 h 257"/>
              <a:gd name="T10" fmla="*/ 20 w 149"/>
              <a:gd name="T11" fmla="*/ 0 h 257"/>
              <a:gd name="T12" fmla="*/ 128 w 149"/>
              <a:gd name="T13" fmla="*/ 0 h 257"/>
              <a:gd name="T14" fmla="*/ 148 w 149"/>
              <a:gd name="T15" fmla="*/ 20 h 257"/>
              <a:gd name="T16" fmla="*/ 148 w 149"/>
              <a:gd name="T17" fmla="*/ 226 h 257"/>
              <a:gd name="T18" fmla="*/ 128 w 149"/>
              <a:gd name="T19" fmla="*/ 256 h 257"/>
              <a:gd name="T20" fmla="*/ 50 w 149"/>
              <a:gd name="T21" fmla="*/ 206 h 257"/>
              <a:gd name="T22" fmla="*/ 50 w 149"/>
              <a:gd name="T23" fmla="*/ 206 h 257"/>
              <a:gd name="T24" fmla="*/ 108 w 149"/>
              <a:gd name="T25" fmla="*/ 206 h 257"/>
              <a:gd name="T26" fmla="*/ 108 w 149"/>
              <a:gd name="T27" fmla="*/ 49 h 257"/>
              <a:gd name="T28" fmla="*/ 50 w 149"/>
              <a:gd name="T29" fmla="*/ 49 h 257"/>
              <a:gd name="T30" fmla="*/ 50 w 149"/>
              <a:gd name="T31" fmla="*/ 206 h 2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49" h="257">
                <a:moveTo>
                  <a:pt x="128" y="256"/>
                </a:moveTo>
                <a:lnTo>
                  <a:pt x="128" y="256"/>
                </a:lnTo>
                <a:cubicBezTo>
                  <a:pt x="20" y="256"/>
                  <a:pt x="20" y="256"/>
                  <a:pt x="20" y="256"/>
                </a:cubicBezTo>
                <a:cubicBezTo>
                  <a:pt x="11" y="256"/>
                  <a:pt x="0" y="245"/>
                  <a:pt x="0" y="226"/>
                </a:cubicBezTo>
                <a:cubicBezTo>
                  <a:pt x="0" y="20"/>
                  <a:pt x="0" y="20"/>
                  <a:pt x="0" y="20"/>
                </a:cubicBezTo>
                <a:cubicBezTo>
                  <a:pt x="0" y="10"/>
                  <a:pt x="11" y="0"/>
                  <a:pt x="20" y="0"/>
                </a:cubicBezTo>
                <a:cubicBezTo>
                  <a:pt x="128" y="0"/>
                  <a:pt x="128" y="0"/>
                  <a:pt x="128" y="0"/>
                </a:cubicBezTo>
                <a:cubicBezTo>
                  <a:pt x="138" y="0"/>
                  <a:pt x="148" y="10"/>
                  <a:pt x="148" y="20"/>
                </a:cubicBezTo>
                <a:cubicBezTo>
                  <a:pt x="148" y="226"/>
                  <a:pt x="148" y="226"/>
                  <a:pt x="148" y="226"/>
                </a:cubicBezTo>
                <a:cubicBezTo>
                  <a:pt x="148" y="245"/>
                  <a:pt x="138" y="256"/>
                  <a:pt x="128" y="256"/>
                </a:cubicBezTo>
                <a:close/>
                <a:moveTo>
                  <a:pt x="50" y="206"/>
                </a:moveTo>
                <a:lnTo>
                  <a:pt x="50" y="206"/>
                </a:lnTo>
                <a:cubicBezTo>
                  <a:pt x="108" y="206"/>
                  <a:pt x="108" y="206"/>
                  <a:pt x="108" y="206"/>
                </a:cubicBezTo>
                <a:cubicBezTo>
                  <a:pt x="108" y="49"/>
                  <a:pt x="108" y="49"/>
                  <a:pt x="108" y="49"/>
                </a:cubicBezTo>
                <a:cubicBezTo>
                  <a:pt x="50" y="49"/>
                  <a:pt x="50" y="49"/>
                  <a:pt x="50" y="49"/>
                </a:cubicBezTo>
                <a:lnTo>
                  <a:pt x="50" y="20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03" name="Freeform 654">
            <a:extLst>
              <a:ext uri="{FF2B5EF4-FFF2-40B4-BE49-F238E27FC236}">
                <a16:creationId xmlns:a16="http://schemas.microsoft.com/office/drawing/2014/main" id="{0471219F-80C2-AB40-8FBC-199273CB3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1521" y="10039438"/>
            <a:ext cx="143270" cy="337106"/>
          </a:xfrm>
          <a:custGeom>
            <a:avLst/>
            <a:gdLst>
              <a:gd name="T0" fmla="*/ 128 w 149"/>
              <a:gd name="T1" fmla="*/ 353 h 354"/>
              <a:gd name="T2" fmla="*/ 128 w 149"/>
              <a:gd name="T3" fmla="*/ 353 h 354"/>
              <a:gd name="T4" fmla="*/ 20 w 149"/>
              <a:gd name="T5" fmla="*/ 353 h 354"/>
              <a:gd name="T6" fmla="*/ 0 w 149"/>
              <a:gd name="T7" fmla="*/ 323 h 354"/>
              <a:gd name="T8" fmla="*/ 0 w 149"/>
              <a:gd name="T9" fmla="*/ 19 h 354"/>
              <a:gd name="T10" fmla="*/ 20 w 149"/>
              <a:gd name="T11" fmla="*/ 0 h 354"/>
              <a:gd name="T12" fmla="*/ 128 w 149"/>
              <a:gd name="T13" fmla="*/ 0 h 354"/>
              <a:gd name="T14" fmla="*/ 148 w 149"/>
              <a:gd name="T15" fmla="*/ 19 h 354"/>
              <a:gd name="T16" fmla="*/ 148 w 149"/>
              <a:gd name="T17" fmla="*/ 323 h 354"/>
              <a:gd name="T18" fmla="*/ 128 w 149"/>
              <a:gd name="T19" fmla="*/ 353 h 354"/>
              <a:gd name="T20" fmla="*/ 40 w 149"/>
              <a:gd name="T21" fmla="*/ 303 h 354"/>
              <a:gd name="T22" fmla="*/ 40 w 149"/>
              <a:gd name="T23" fmla="*/ 303 h 354"/>
              <a:gd name="T24" fmla="*/ 108 w 149"/>
              <a:gd name="T25" fmla="*/ 303 h 354"/>
              <a:gd name="T26" fmla="*/ 108 w 149"/>
              <a:gd name="T27" fmla="*/ 39 h 354"/>
              <a:gd name="T28" fmla="*/ 40 w 149"/>
              <a:gd name="T29" fmla="*/ 39 h 354"/>
              <a:gd name="T30" fmla="*/ 40 w 149"/>
              <a:gd name="T31" fmla="*/ 303 h 3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49" h="354">
                <a:moveTo>
                  <a:pt x="128" y="353"/>
                </a:moveTo>
                <a:lnTo>
                  <a:pt x="128" y="353"/>
                </a:lnTo>
                <a:cubicBezTo>
                  <a:pt x="20" y="353"/>
                  <a:pt x="20" y="353"/>
                  <a:pt x="20" y="353"/>
                </a:cubicBezTo>
                <a:cubicBezTo>
                  <a:pt x="10" y="353"/>
                  <a:pt x="0" y="342"/>
                  <a:pt x="0" y="323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9"/>
                  <a:pt x="10" y="0"/>
                  <a:pt x="20" y="0"/>
                </a:cubicBezTo>
                <a:cubicBezTo>
                  <a:pt x="128" y="0"/>
                  <a:pt x="128" y="0"/>
                  <a:pt x="128" y="0"/>
                </a:cubicBezTo>
                <a:cubicBezTo>
                  <a:pt x="138" y="0"/>
                  <a:pt x="148" y="9"/>
                  <a:pt x="148" y="19"/>
                </a:cubicBezTo>
                <a:cubicBezTo>
                  <a:pt x="148" y="323"/>
                  <a:pt x="148" y="323"/>
                  <a:pt x="148" y="323"/>
                </a:cubicBezTo>
                <a:cubicBezTo>
                  <a:pt x="148" y="342"/>
                  <a:pt x="138" y="353"/>
                  <a:pt x="128" y="353"/>
                </a:cubicBezTo>
                <a:close/>
                <a:moveTo>
                  <a:pt x="40" y="303"/>
                </a:moveTo>
                <a:lnTo>
                  <a:pt x="40" y="303"/>
                </a:lnTo>
                <a:cubicBezTo>
                  <a:pt x="108" y="303"/>
                  <a:pt x="108" y="303"/>
                  <a:pt x="108" y="303"/>
                </a:cubicBezTo>
                <a:cubicBezTo>
                  <a:pt x="108" y="39"/>
                  <a:pt x="108" y="39"/>
                  <a:pt x="108" y="39"/>
                </a:cubicBezTo>
                <a:cubicBezTo>
                  <a:pt x="40" y="39"/>
                  <a:pt x="40" y="39"/>
                  <a:pt x="40" y="39"/>
                </a:cubicBezTo>
                <a:lnTo>
                  <a:pt x="40" y="30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04" name="Freeform 655">
            <a:extLst>
              <a:ext uri="{FF2B5EF4-FFF2-40B4-BE49-F238E27FC236}">
                <a16:creationId xmlns:a16="http://schemas.microsoft.com/office/drawing/2014/main" id="{2822D622-B1CE-1949-8900-6F9B240C89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2653" y="10068936"/>
            <a:ext cx="130630" cy="311823"/>
          </a:xfrm>
          <a:custGeom>
            <a:avLst/>
            <a:gdLst>
              <a:gd name="T0" fmla="*/ 118 w 138"/>
              <a:gd name="T1" fmla="*/ 324 h 325"/>
              <a:gd name="T2" fmla="*/ 118 w 138"/>
              <a:gd name="T3" fmla="*/ 324 h 325"/>
              <a:gd name="T4" fmla="*/ 20 w 138"/>
              <a:gd name="T5" fmla="*/ 324 h 325"/>
              <a:gd name="T6" fmla="*/ 0 w 138"/>
              <a:gd name="T7" fmla="*/ 294 h 325"/>
              <a:gd name="T8" fmla="*/ 0 w 138"/>
              <a:gd name="T9" fmla="*/ 19 h 325"/>
              <a:gd name="T10" fmla="*/ 20 w 138"/>
              <a:gd name="T11" fmla="*/ 0 h 325"/>
              <a:gd name="T12" fmla="*/ 118 w 138"/>
              <a:gd name="T13" fmla="*/ 0 h 325"/>
              <a:gd name="T14" fmla="*/ 137 w 138"/>
              <a:gd name="T15" fmla="*/ 19 h 325"/>
              <a:gd name="T16" fmla="*/ 137 w 138"/>
              <a:gd name="T17" fmla="*/ 294 h 325"/>
              <a:gd name="T18" fmla="*/ 118 w 138"/>
              <a:gd name="T19" fmla="*/ 324 h 325"/>
              <a:gd name="T20" fmla="*/ 40 w 138"/>
              <a:gd name="T21" fmla="*/ 274 h 325"/>
              <a:gd name="T22" fmla="*/ 40 w 138"/>
              <a:gd name="T23" fmla="*/ 274 h 325"/>
              <a:gd name="T24" fmla="*/ 98 w 138"/>
              <a:gd name="T25" fmla="*/ 274 h 325"/>
              <a:gd name="T26" fmla="*/ 98 w 138"/>
              <a:gd name="T27" fmla="*/ 39 h 325"/>
              <a:gd name="T28" fmla="*/ 40 w 138"/>
              <a:gd name="T29" fmla="*/ 39 h 325"/>
              <a:gd name="T30" fmla="*/ 40 w 138"/>
              <a:gd name="T31" fmla="*/ 274 h 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38" h="325">
                <a:moveTo>
                  <a:pt x="118" y="324"/>
                </a:moveTo>
                <a:lnTo>
                  <a:pt x="118" y="324"/>
                </a:lnTo>
                <a:cubicBezTo>
                  <a:pt x="20" y="324"/>
                  <a:pt x="20" y="324"/>
                  <a:pt x="20" y="324"/>
                </a:cubicBezTo>
                <a:cubicBezTo>
                  <a:pt x="10" y="324"/>
                  <a:pt x="0" y="313"/>
                  <a:pt x="0" y="294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0"/>
                  <a:pt x="10" y="0"/>
                  <a:pt x="20" y="0"/>
                </a:cubicBezTo>
                <a:cubicBezTo>
                  <a:pt x="118" y="0"/>
                  <a:pt x="118" y="0"/>
                  <a:pt x="118" y="0"/>
                </a:cubicBezTo>
                <a:cubicBezTo>
                  <a:pt x="128" y="0"/>
                  <a:pt x="137" y="10"/>
                  <a:pt x="137" y="19"/>
                </a:cubicBezTo>
                <a:cubicBezTo>
                  <a:pt x="137" y="294"/>
                  <a:pt x="137" y="294"/>
                  <a:pt x="137" y="294"/>
                </a:cubicBezTo>
                <a:cubicBezTo>
                  <a:pt x="137" y="313"/>
                  <a:pt x="128" y="324"/>
                  <a:pt x="118" y="324"/>
                </a:cubicBezTo>
                <a:close/>
                <a:moveTo>
                  <a:pt x="40" y="274"/>
                </a:moveTo>
                <a:lnTo>
                  <a:pt x="40" y="274"/>
                </a:lnTo>
                <a:cubicBezTo>
                  <a:pt x="98" y="274"/>
                  <a:pt x="98" y="274"/>
                  <a:pt x="98" y="274"/>
                </a:cubicBezTo>
                <a:cubicBezTo>
                  <a:pt x="98" y="39"/>
                  <a:pt x="98" y="39"/>
                  <a:pt x="98" y="39"/>
                </a:cubicBezTo>
                <a:cubicBezTo>
                  <a:pt x="40" y="39"/>
                  <a:pt x="40" y="39"/>
                  <a:pt x="40" y="39"/>
                </a:cubicBezTo>
                <a:lnTo>
                  <a:pt x="40" y="27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05" name="Freeform 656">
            <a:extLst>
              <a:ext uri="{FF2B5EF4-FFF2-40B4-BE49-F238E27FC236}">
                <a16:creationId xmlns:a16="http://schemas.microsoft.com/office/drawing/2014/main" id="{F92E4D2D-4EBC-DF43-82D7-4B37F92752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743" y="9841389"/>
            <a:ext cx="383457" cy="189621"/>
          </a:xfrm>
          <a:custGeom>
            <a:avLst/>
            <a:gdLst>
              <a:gd name="T0" fmla="*/ 19 w 403"/>
              <a:gd name="T1" fmla="*/ 197 h 198"/>
              <a:gd name="T2" fmla="*/ 19 w 403"/>
              <a:gd name="T3" fmla="*/ 197 h 198"/>
              <a:gd name="T4" fmla="*/ 9 w 403"/>
              <a:gd name="T5" fmla="*/ 197 h 198"/>
              <a:gd name="T6" fmla="*/ 9 w 403"/>
              <a:gd name="T7" fmla="*/ 177 h 198"/>
              <a:gd name="T8" fmla="*/ 117 w 403"/>
              <a:gd name="T9" fmla="*/ 69 h 198"/>
              <a:gd name="T10" fmla="*/ 137 w 403"/>
              <a:gd name="T11" fmla="*/ 69 h 198"/>
              <a:gd name="T12" fmla="*/ 245 w 403"/>
              <a:gd name="T13" fmla="*/ 167 h 198"/>
              <a:gd name="T14" fmla="*/ 382 w 403"/>
              <a:gd name="T15" fmla="*/ 10 h 198"/>
              <a:gd name="T16" fmla="*/ 402 w 403"/>
              <a:gd name="T17" fmla="*/ 10 h 198"/>
              <a:gd name="T18" fmla="*/ 402 w 403"/>
              <a:gd name="T19" fmla="*/ 20 h 198"/>
              <a:gd name="T20" fmla="*/ 255 w 403"/>
              <a:gd name="T21" fmla="*/ 197 h 198"/>
              <a:gd name="T22" fmla="*/ 245 w 403"/>
              <a:gd name="T23" fmla="*/ 197 h 198"/>
              <a:gd name="T24" fmla="*/ 235 w 403"/>
              <a:gd name="T25" fmla="*/ 197 h 198"/>
              <a:gd name="T26" fmla="*/ 127 w 403"/>
              <a:gd name="T27" fmla="*/ 99 h 198"/>
              <a:gd name="T28" fmla="*/ 29 w 403"/>
              <a:gd name="T29" fmla="*/ 197 h 198"/>
              <a:gd name="T30" fmla="*/ 19 w 403"/>
              <a:gd name="T31" fmla="*/ 197 h 1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03" h="198">
                <a:moveTo>
                  <a:pt x="19" y="197"/>
                </a:moveTo>
                <a:lnTo>
                  <a:pt x="19" y="197"/>
                </a:lnTo>
                <a:lnTo>
                  <a:pt x="9" y="197"/>
                </a:lnTo>
                <a:cubicBezTo>
                  <a:pt x="0" y="187"/>
                  <a:pt x="9" y="177"/>
                  <a:pt x="9" y="177"/>
                </a:cubicBezTo>
                <a:cubicBezTo>
                  <a:pt x="117" y="69"/>
                  <a:pt x="117" y="69"/>
                  <a:pt x="117" y="69"/>
                </a:cubicBezTo>
                <a:cubicBezTo>
                  <a:pt x="127" y="69"/>
                  <a:pt x="137" y="69"/>
                  <a:pt x="137" y="69"/>
                </a:cubicBezTo>
                <a:cubicBezTo>
                  <a:pt x="245" y="167"/>
                  <a:pt x="245" y="167"/>
                  <a:pt x="245" y="167"/>
                </a:cubicBezTo>
                <a:cubicBezTo>
                  <a:pt x="382" y="10"/>
                  <a:pt x="382" y="10"/>
                  <a:pt x="382" y="10"/>
                </a:cubicBezTo>
                <a:cubicBezTo>
                  <a:pt x="382" y="0"/>
                  <a:pt x="392" y="0"/>
                  <a:pt x="402" y="10"/>
                </a:cubicBezTo>
                <a:lnTo>
                  <a:pt x="402" y="20"/>
                </a:lnTo>
                <a:cubicBezTo>
                  <a:pt x="255" y="197"/>
                  <a:pt x="255" y="197"/>
                  <a:pt x="255" y="197"/>
                </a:cubicBezTo>
                <a:cubicBezTo>
                  <a:pt x="245" y="197"/>
                  <a:pt x="245" y="197"/>
                  <a:pt x="245" y="197"/>
                </a:cubicBezTo>
                <a:cubicBezTo>
                  <a:pt x="235" y="197"/>
                  <a:pt x="235" y="197"/>
                  <a:pt x="235" y="197"/>
                </a:cubicBezTo>
                <a:cubicBezTo>
                  <a:pt x="127" y="99"/>
                  <a:pt x="127" y="99"/>
                  <a:pt x="127" y="99"/>
                </a:cubicBezTo>
                <a:cubicBezTo>
                  <a:pt x="29" y="197"/>
                  <a:pt x="29" y="197"/>
                  <a:pt x="29" y="197"/>
                </a:cubicBezTo>
                <a:lnTo>
                  <a:pt x="19" y="197"/>
                </a:ln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06" name="Freeform 657">
            <a:extLst>
              <a:ext uri="{FF2B5EF4-FFF2-40B4-BE49-F238E27FC236}">
                <a16:creationId xmlns:a16="http://schemas.microsoft.com/office/drawing/2014/main" id="{4EB9FCCC-9D38-1246-93D6-DC72E2C880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0704" y="9841389"/>
            <a:ext cx="37923" cy="96917"/>
          </a:xfrm>
          <a:custGeom>
            <a:avLst/>
            <a:gdLst>
              <a:gd name="T0" fmla="*/ 20 w 40"/>
              <a:gd name="T1" fmla="*/ 99 h 100"/>
              <a:gd name="T2" fmla="*/ 20 w 40"/>
              <a:gd name="T3" fmla="*/ 99 h 100"/>
              <a:gd name="T4" fmla="*/ 10 w 40"/>
              <a:gd name="T5" fmla="*/ 89 h 100"/>
              <a:gd name="T6" fmla="*/ 0 w 40"/>
              <a:gd name="T7" fmla="*/ 10 h 100"/>
              <a:gd name="T8" fmla="*/ 20 w 40"/>
              <a:gd name="T9" fmla="*/ 0 h 100"/>
              <a:gd name="T10" fmla="*/ 30 w 40"/>
              <a:gd name="T11" fmla="*/ 10 h 100"/>
              <a:gd name="T12" fmla="*/ 39 w 40"/>
              <a:gd name="T13" fmla="*/ 89 h 100"/>
              <a:gd name="T14" fmla="*/ 20 w 40"/>
              <a:gd name="T15" fmla="*/ 99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0" h="100">
                <a:moveTo>
                  <a:pt x="20" y="99"/>
                </a:moveTo>
                <a:lnTo>
                  <a:pt x="20" y="99"/>
                </a:lnTo>
                <a:cubicBezTo>
                  <a:pt x="20" y="99"/>
                  <a:pt x="10" y="99"/>
                  <a:pt x="10" y="89"/>
                </a:cubicBezTo>
                <a:cubicBezTo>
                  <a:pt x="0" y="10"/>
                  <a:pt x="0" y="10"/>
                  <a:pt x="0" y="10"/>
                </a:cubicBezTo>
                <a:cubicBezTo>
                  <a:pt x="0" y="10"/>
                  <a:pt x="10" y="0"/>
                  <a:pt x="20" y="0"/>
                </a:cubicBezTo>
                <a:lnTo>
                  <a:pt x="30" y="10"/>
                </a:lnTo>
                <a:cubicBezTo>
                  <a:pt x="39" y="89"/>
                  <a:pt x="39" y="89"/>
                  <a:pt x="39" y="89"/>
                </a:cubicBezTo>
                <a:cubicBezTo>
                  <a:pt x="39" y="99"/>
                  <a:pt x="30" y="99"/>
                  <a:pt x="20" y="9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07" name="Freeform 658">
            <a:extLst>
              <a:ext uri="{FF2B5EF4-FFF2-40B4-BE49-F238E27FC236}">
                <a16:creationId xmlns:a16="http://schemas.microsoft.com/office/drawing/2014/main" id="{EB6EDCEE-FEDF-754E-8027-6429C544B4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3283" y="9841389"/>
            <a:ext cx="96917" cy="29495"/>
          </a:xfrm>
          <a:custGeom>
            <a:avLst/>
            <a:gdLst>
              <a:gd name="T0" fmla="*/ 10 w 100"/>
              <a:gd name="T1" fmla="*/ 30 h 31"/>
              <a:gd name="T2" fmla="*/ 10 w 100"/>
              <a:gd name="T3" fmla="*/ 30 h 31"/>
              <a:gd name="T4" fmla="*/ 0 w 100"/>
              <a:gd name="T5" fmla="*/ 20 h 31"/>
              <a:gd name="T6" fmla="*/ 10 w 100"/>
              <a:gd name="T7" fmla="*/ 10 h 31"/>
              <a:gd name="T8" fmla="*/ 89 w 100"/>
              <a:gd name="T9" fmla="*/ 0 h 31"/>
              <a:gd name="T10" fmla="*/ 99 w 100"/>
              <a:gd name="T11" fmla="*/ 10 h 31"/>
              <a:gd name="T12" fmla="*/ 89 w 100"/>
              <a:gd name="T13" fmla="*/ 30 h 31"/>
              <a:gd name="T14" fmla="*/ 10 w 100"/>
              <a:gd name="T15" fmla="*/ 3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0" h="31">
                <a:moveTo>
                  <a:pt x="10" y="30"/>
                </a:moveTo>
                <a:lnTo>
                  <a:pt x="10" y="30"/>
                </a:lnTo>
                <a:cubicBezTo>
                  <a:pt x="0" y="30"/>
                  <a:pt x="0" y="30"/>
                  <a:pt x="0" y="20"/>
                </a:cubicBezTo>
                <a:cubicBezTo>
                  <a:pt x="0" y="10"/>
                  <a:pt x="0" y="10"/>
                  <a:pt x="10" y="10"/>
                </a:cubicBezTo>
                <a:cubicBezTo>
                  <a:pt x="89" y="0"/>
                  <a:pt x="89" y="0"/>
                  <a:pt x="89" y="0"/>
                </a:cubicBezTo>
                <a:lnTo>
                  <a:pt x="99" y="10"/>
                </a:lnTo>
                <a:cubicBezTo>
                  <a:pt x="99" y="20"/>
                  <a:pt x="89" y="30"/>
                  <a:pt x="89" y="30"/>
                </a:cubicBezTo>
                <a:cubicBezTo>
                  <a:pt x="10" y="30"/>
                  <a:pt x="10" y="30"/>
                  <a:pt x="10" y="3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08" name="Freeform 659">
            <a:extLst>
              <a:ext uri="{FF2B5EF4-FFF2-40B4-BE49-F238E27FC236}">
                <a16:creationId xmlns:a16="http://schemas.microsoft.com/office/drawing/2014/main" id="{0BFCF464-8BC5-7B4F-9010-76186A266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5339" y="11463710"/>
            <a:ext cx="235974" cy="834337"/>
          </a:xfrm>
          <a:custGeom>
            <a:avLst/>
            <a:gdLst>
              <a:gd name="T0" fmla="*/ 225 w 246"/>
              <a:gd name="T1" fmla="*/ 872 h 873"/>
              <a:gd name="T2" fmla="*/ 225 w 246"/>
              <a:gd name="T3" fmla="*/ 872 h 873"/>
              <a:gd name="T4" fmla="*/ 19 w 246"/>
              <a:gd name="T5" fmla="*/ 872 h 873"/>
              <a:gd name="T6" fmla="*/ 0 w 246"/>
              <a:gd name="T7" fmla="*/ 853 h 873"/>
              <a:gd name="T8" fmla="*/ 0 w 246"/>
              <a:gd name="T9" fmla="*/ 19 h 873"/>
              <a:gd name="T10" fmla="*/ 19 w 246"/>
              <a:gd name="T11" fmla="*/ 0 h 873"/>
              <a:gd name="T12" fmla="*/ 225 w 246"/>
              <a:gd name="T13" fmla="*/ 0 h 873"/>
              <a:gd name="T14" fmla="*/ 245 w 246"/>
              <a:gd name="T15" fmla="*/ 19 h 873"/>
              <a:gd name="T16" fmla="*/ 245 w 246"/>
              <a:gd name="T17" fmla="*/ 853 h 873"/>
              <a:gd name="T18" fmla="*/ 225 w 246"/>
              <a:gd name="T19" fmla="*/ 872 h 873"/>
              <a:gd name="T20" fmla="*/ 39 w 246"/>
              <a:gd name="T21" fmla="*/ 833 h 873"/>
              <a:gd name="T22" fmla="*/ 39 w 246"/>
              <a:gd name="T23" fmla="*/ 833 h 873"/>
              <a:gd name="T24" fmla="*/ 205 w 246"/>
              <a:gd name="T25" fmla="*/ 833 h 873"/>
              <a:gd name="T26" fmla="*/ 205 w 246"/>
              <a:gd name="T27" fmla="*/ 39 h 873"/>
              <a:gd name="T28" fmla="*/ 39 w 246"/>
              <a:gd name="T29" fmla="*/ 39 h 873"/>
              <a:gd name="T30" fmla="*/ 39 w 246"/>
              <a:gd name="T31" fmla="*/ 833 h 8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46" h="873">
                <a:moveTo>
                  <a:pt x="225" y="872"/>
                </a:moveTo>
                <a:lnTo>
                  <a:pt x="225" y="872"/>
                </a:lnTo>
                <a:cubicBezTo>
                  <a:pt x="19" y="872"/>
                  <a:pt x="19" y="872"/>
                  <a:pt x="19" y="872"/>
                </a:cubicBezTo>
                <a:cubicBezTo>
                  <a:pt x="9" y="872"/>
                  <a:pt x="0" y="863"/>
                  <a:pt x="0" y="853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0"/>
                  <a:pt x="9" y="0"/>
                  <a:pt x="19" y="0"/>
                </a:cubicBezTo>
                <a:cubicBezTo>
                  <a:pt x="225" y="0"/>
                  <a:pt x="225" y="0"/>
                  <a:pt x="225" y="0"/>
                </a:cubicBezTo>
                <a:cubicBezTo>
                  <a:pt x="235" y="0"/>
                  <a:pt x="245" y="10"/>
                  <a:pt x="245" y="19"/>
                </a:cubicBezTo>
                <a:cubicBezTo>
                  <a:pt x="245" y="853"/>
                  <a:pt x="245" y="853"/>
                  <a:pt x="245" y="853"/>
                </a:cubicBezTo>
                <a:cubicBezTo>
                  <a:pt x="245" y="863"/>
                  <a:pt x="235" y="872"/>
                  <a:pt x="225" y="872"/>
                </a:cubicBezTo>
                <a:close/>
                <a:moveTo>
                  <a:pt x="39" y="833"/>
                </a:moveTo>
                <a:lnTo>
                  <a:pt x="39" y="833"/>
                </a:lnTo>
                <a:cubicBezTo>
                  <a:pt x="205" y="833"/>
                  <a:pt x="205" y="833"/>
                  <a:pt x="205" y="833"/>
                </a:cubicBezTo>
                <a:cubicBezTo>
                  <a:pt x="205" y="39"/>
                  <a:pt x="205" y="39"/>
                  <a:pt x="205" y="39"/>
                </a:cubicBezTo>
                <a:cubicBezTo>
                  <a:pt x="39" y="39"/>
                  <a:pt x="39" y="39"/>
                  <a:pt x="39" y="39"/>
                </a:cubicBezTo>
                <a:lnTo>
                  <a:pt x="39" y="83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09" name="Freeform 660">
            <a:extLst>
              <a:ext uri="{FF2B5EF4-FFF2-40B4-BE49-F238E27FC236}">
                <a16:creationId xmlns:a16="http://schemas.microsoft.com/office/drawing/2014/main" id="{55A8818A-273F-E248-9E4A-DDB8B07AFC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5905" y="11564842"/>
            <a:ext cx="143270" cy="134842"/>
          </a:xfrm>
          <a:custGeom>
            <a:avLst/>
            <a:gdLst>
              <a:gd name="T0" fmla="*/ 68 w 148"/>
              <a:gd name="T1" fmla="*/ 138 h 139"/>
              <a:gd name="T2" fmla="*/ 68 w 148"/>
              <a:gd name="T3" fmla="*/ 138 h 139"/>
              <a:gd name="T4" fmla="*/ 0 w 148"/>
              <a:gd name="T5" fmla="*/ 69 h 139"/>
              <a:gd name="T6" fmla="*/ 68 w 148"/>
              <a:gd name="T7" fmla="*/ 0 h 139"/>
              <a:gd name="T8" fmla="*/ 147 w 148"/>
              <a:gd name="T9" fmla="*/ 69 h 139"/>
              <a:gd name="T10" fmla="*/ 68 w 148"/>
              <a:gd name="T11" fmla="*/ 138 h 139"/>
              <a:gd name="T12" fmla="*/ 68 w 148"/>
              <a:gd name="T13" fmla="*/ 40 h 139"/>
              <a:gd name="T14" fmla="*/ 68 w 148"/>
              <a:gd name="T15" fmla="*/ 40 h 139"/>
              <a:gd name="T16" fmla="*/ 39 w 148"/>
              <a:gd name="T17" fmla="*/ 69 h 139"/>
              <a:gd name="T18" fmla="*/ 68 w 148"/>
              <a:gd name="T19" fmla="*/ 99 h 139"/>
              <a:gd name="T20" fmla="*/ 107 w 148"/>
              <a:gd name="T21" fmla="*/ 69 h 139"/>
              <a:gd name="T22" fmla="*/ 68 w 148"/>
              <a:gd name="T23" fmla="*/ 40 h 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8" h="139">
                <a:moveTo>
                  <a:pt x="68" y="138"/>
                </a:moveTo>
                <a:lnTo>
                  <a:pt x="68" y="138"/>
                </a:lnTo>
                <a:cubicBezTo>
                  <a:pt x="29" y="138"/>
                  <a:pt x="0" y="108"/>
                  <a:pt x="0" y="69"/>
                </a:cubicBezTo>
                <a:cubicBezTo>
                  <a:pt x="0" y="30"/>
                  <a:pt x="29" y="0"/>
                  <a:pt x="68" y="0"/>
                </a:cubicBezTo>
                <a:cubicBezTo>
                  <a:pt x="117" y="0"/>
                  <a:pt x="147" y="30"/>
                  <a:pt x="147" y="69"/>
                </a:cubicBezTo>
                <a:cubicBezTo>
                  <a:pt x="147" y="108"/>
                  <a:pt x="117" y="138"/>
                  <a:pt x="68" y="138"/>
                </a:cubicBezTo>
                <a:close/>
                <a:moveTo>
                  <a:pt x="68" y="40"/>
                </a:moveTo>
                <a:lnTo>
                  <a:pt x="68" y="40"/>
                </a:lnTo>
                <a:cubicBezTo>
                  <a:pt x="59" y="40"/>
                  <a:pt x="39" y="50"/>
                  <a:pt x="39" y="69"/>
                </a:cubicBezTo>
                <a:cubicBezTo>
                  <a:pt x="39" y="89"/>
                  <a:pt x="59" y="99"/>
                  <a:pt x="68" y="99"/>
                </a:cubicBezTo>
                <a:cubicBezTo>
                  <a:pt x="88" y="99"/>
                  <a:pt x="107" y="89"/>
                  <a:pt x="107" y="69"/>
                </a:cubicBezTo>
                <a:cubicBezTo>
                  <a:pt x="107" y="50"/>
                  <a:pt x="88" y="40"/>
                  <a:pt x="68" y="4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10" name="Freeform 661">
            <a:extLst>
              <a:ext uri="{FF2B5EF4-FFF2-40B4-BE49-F238E27FC236}">
                <a16:creationId xmlns:a16="http://schemas.microsoft.com/office/drawing/2014/main" id="{55E9EC31-CB55-DA4E-825A-03373C617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84332" y="11754466"/>
            <a:ext cx="122202" cy="488804"/>
          </a:xfrm>
          <a:custGeom>
            <a:avLst/>
            <a:gdLst>
              <a:gd name="T0" fmla="*/ 107 w 128"/>
              <a:gd name="T1" fmla="*/ 510 h 511"/>
              <a:gd name="T2" fmla="*/ 107 w 128"/>
              <a:gd name="T3" fmla="*/ 510 h 511"/>
              <a:gd name="T4" fmla="*/ 19 w 128"/>
              <a:gd name="T5" fmla="*/ 510 h 511"/>
              <a:gd name="T6" fmla="*/ 0 w 128"/>
              <a:gd name="T7" fmla="*/ 491 h 511"/>
              <a:gd name="T8" fmla="*/ 0 w 128"/>
              <a:gd name="T9" fmla="*/ 20 h 511"/>
              <a:gd name="T10" fmla="*/ 19 w 128"/>
              <a:gd name="T11" fmla="*/ 0 h 511"/>
              <a:gd name="T12" fmla="*/ 107 w 128"/>
              <a:gd name="T13" fmla="*/ 0 h 511"/>
              <a:gd name="T14" fmla="*/ 127 w 128"/>
              <a:gd name="T15" fmla="*/ 20 h 511"/>
              <a:gd name="T16" fmla="*/ 127 w 128"/>
              <a:gd name="T17" fmla="*/ 491 h 511"/>
              <a:gd name="T18" fmla="*/ 107 w 128"/>
              <a:gd name="T19" fmla="*/ 510 h 511"/>
              <a:gd name="T20" fmla="*/ 39 w 128"/>
              <a:gd name="T21" fmla="*/ 471 h 511"/>
              <a:gd name="T22" fmla="*/ 39 w 128"/>
              <a:gd name="T23" fmla="*/ 471 h 511"/>
              <a:gd name="T24" fmla="*/ 88 w 128"/>
              <a:gd name="T25" fmla="*/ 471 h 511"/>
              <a:gd name="T26" fmla="*/ 88 w 128"/>
              <a:gd name="T27" fmla="*/ 40 h 511"/>
              <a:gd name="T28" fmla="*/ 39 w 128"/>
              <a:gd name="T29" fmla="*/ 40 h 511"/>
              <a:gd name="T30" fmla="*/ 39 w 128"/>
              <a:gd name="T31" fmla="*/ 471 h 5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28" h="511">
                <a:moveTo>
                  <a:pt x="107" y="510"/>
                </a:moveTo>
                <a:lnTo>
                  <a:pt x="107" y="510"/>
                </a:lnTo>
                <a:cubicBezTo>
                  <a:pt x="19" y="510"/>
                  <a:pt x="19" y="510"/>
                  <a:pt x="19" y="510"/>
                </a:cubicBezTo>
                <a:cubicBezTo>
                  <a:pt x="9" y="510"/>
                  <a:pt x="0" y="510"/>
                  <a:pt x="0" y="491"/>
                </a:cubicBezTo>
                <a:cubicBezTo>
                  <a:pt x="0" y="20"/>
                  <a:pt x="0" y="20"/>
                  <a:pt x="0" y="20"/>
                </a:cubicBezTo>
                <a:cubicBezTo>
                  <a:pt x="0" y="11"/>
                  <a:pt x="9" y="0"/>
                  <a:pt x="19" y="0"/>
                </a:cubicBezTo>
                <a:cubicBezTo>
                  <a:pt x="107" y="0"/>
                  <a:pt x="107" y="0"/>
                  <a:pt x="107" y="0"/>
                </a:cubicBezTo>
                <a:cubicBezTo>
                  <a:pt x="117" y="0"/>
                  <a:pt x="127" y="11"/>
                  <a:pt x="127" y="20"/>
                </a:cubicBezTo>
                <a:cubicBezTo>
                  <a:pt x="127" y="491"/>
                  <a:pt x="127" y="491"/>
                  <a:pt x="127" y="491"/>
                </a:cubicBezTo>
                <a:cubicBezTo>
                  <a:pt x="127" y="510"/>
                  <a:pt x="117" y="510"/>
                  <a:pt x="107" y="510"/>
                </a:cubicBezTo>
                <a:close/>
                <a:moveTo>
                  <a:pt x="39" y="471"/>
                </a:moveTo>
                <a:lnTo>
                  <a:pt x="39" y="471"/>
                </a:lnTo>
                <a:cubicBezTo>
                  <a:pt x="88" y="471"/>
                  <a:pt x="88" y="471"/>
                  <a:pt x="88" y="471"/>
                </a:cubicBezTo>
                <a:cubicBezTo>
                  <a:pt x="88" y="40"/>
                  <a:pt x="88" y="40"/>
                  <a:pt x="88" y="40"/>
                </a:cubicBezTo>
                <a:cubicBezTo>
                  <a:pt x="39" y="40"/>
                  <a:pt x="39" y="40"/>
                  <a:pt x="39" y="40"/>
                </a:cubicBezTo>
                <a:lnTo>
                  <a:pt x="39" y="47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11" name="Freeform 662">
            <a:extLst>
              <a:ext uri="{FF2B5EF4-FFF2-40B4-BE49-F238E27FC236}">
                <a16:creationId xmlns:a16="http://schemas.microsoft.com/office/drawing/2014/main" id="{4B7644B6-B96B-F243-A3FD-611C2C4CFE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23390" y="11463710"/>
            <a:ext cx="235974" cy="834337"/>
          </a:xfrm>
          <a:custGeom>
            <a:avLst/>
            <a:gdLst>
              <a:gd name="T0" fmla="*/ 226 w 247"/>
              <a:gd name="T1" fmla="*/ 872 h 873"/>
              <a:gd name="T2" fmla="*/ 226 w 247"/>
              <a:gd name="T3" fmla="*/ 872 h 873"/>
              <a:gd name="T4" fmla="*/ 20 w 247"/>
              <a:gd name="T5" fmla="*/ 872 h 873"/>
              <a:gd name="T6" fmla="*/ 0 w 247"/>
              <a:gd name="T7" fmla="*/ 853 h 873"/>
              <a:gd name="T8" fmla="*/ 0 w 247"/>
              <a:gd name="T9" fmla="*/ 19 h 873"/>
              <a:gd name="T10" fmla="*/ 20 w 247"/>
              <a:gd name="T11" fmla="*/ 0 h 873"/>
              <a:gd name="T12" fmla="*/ 226 w 247"/>
              <a:gd name="T13" fmla="*/ 0 h 873"/>
              <a:gd name="T14" fmla="*/ 246 w 247"/>
              <a:gd name="T15" fmla="*/ 19 h 873"/>
              <a:gd name="T16" fmla="*/ 246 w 247"/>
              <a:gd name="T17" fmla="*/ 853 h 873"/>
              <a:gd name="T18" fmla="*/ 226 w 247"/>
              <a:gd name="T19" fmla="*/ 872 h 873"/>
              <a:gd name="T20" fmla="*/ 40 w 247"/>
              <a:gd name="T21" fmla="*/ 833 h 873"/>
              <a:gd name="T22" fmla="*/ 40 w 247"/>
              <a:gd name="T23" fmla="*/ 833 h 873"/>
              <a:gd name="T24" fmla="*/ 207 w 247"/>
              <a:gd name="T25" fmla="*/ 833 h 873"/>
              <a:gd name="T26" fmla="*/ 207 w 247"/>
              <a:gd name="T27" fmla="*/ 39 h 873"/>
              <a:gd name="T28" fmla="*/ 40 w 247"/>
              <a:gd name="T29" fmla="*/ 39 h 873"/>
              <a:gd name="T30" fmla="*/ 40 w 247"/>
              <a:gd name="T31" fmla="*/ 833 h 8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47" h="873">
                <a:moveTo>
                  <a:pt x="226" y="872"/>
                </a:moveTo>
                <a:lnTo>
                  <a:pt x="226" y="872"/>
                </a:lnTo>
                <a:cubicBezTo>
                  <a:pt x="20" y="872"/>
                  <a:pt x="20" y="872"/>
                  <a:pt x="20" y="872"/>
                </a:cubicBezTo>
                <a:cubicBezTo>
                  <a:pt x="10" y="872"/>
                  <a:pt x="0" y="863"/>
                  <a:pt x="0" y="853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0"/>
                  <a:pt x="10" y="0"/>
                  <a:pt x="20" y="0"/>
                </a:cubicBezTo>
                <a:cubicBezTo>
                  <a:pt x="226" y="0"/>
                  <a:pt x="226" y="0"/>
                  <a:pt x="226" y="0"/>
                </a:cubicBezTo>
                <a:cubicBezTo>
                  <a:pt x="236" y="0"/>
                  <a:pt x="246" y="10"/>
                  <a:pt x="246" y="19"/>
                </a:cubicBezTo>
                <a:cubicBezTo>
                  <a:pt x="246" y="853"/>
                  <a:pt x="246" y="853"/>
                  <a:pt x="246" y="853"/>
                </a:cubicBezTo>
                <a:cubicBezTo>
                  <a:pt x="246" y="863"/>
                  <a:pt x="236" y="872"/>
                  <a:pt x="226" y="872"/>
                </a:cubicBezTo>
                <a:close/>
                <a:moveTo>
                  <a:pt x="40" y="833"/>
                </a:moveTo>
                <a:lnTo>
                  <a:pt x="40" y="833"/>
                </a:lnTo>
                <a:cubicBezTo>
                  <a:pt x="207" y="833"/>
                  <a:pt x="207" y="833"/>
                  <a:pt x="207" y="833"/>
                </a:cubicBezTo>
                <a:cubicBezTo>
                  <a:pt x="207" y="39"/>
                  <a:pt x="207" y="39"/>
                  <a:pt x="207" y="39"/>
                </a:cubicBezTo>
                <a:cubicBezTo>
                  <a:pt x="40" y="39"/>
                  <a:pt x="40" y="39"/>
                  <a:pt x="40" y="39"/>
                </a:cubicBezTo>
                <a:lnTo>
                  <a:pt x="40" y="83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12" name="Freeform 663">
            <a:extLst>
              <a:ext uri="{FF2B5EF4-FFF2-40B4-BE49-F238E27FC236}">
                <a16:creationId xmlns:a16="http://schemas.microsoft.com/office/drawing/2014/main" id="{112BCEE8-E3CB-3540-B16C-28F4EC3BC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9741" y="11564842"/>
            <a:ext cx="139058" cy="134842"/>
          </a:xfrm>
          <a:custGeom>
            <a:avLst/>
            <a:gdLst>
              <a:gd name="T0" fmla="*/ 78 w 147"/>
              <a:gd name="T1" fmla="*/ 138 h 139"/>
              <a:gd name="T2" fmla="*/ 78 w 147"/>
              <a:gd name="T3" fmla="*/ 138 h 139"/>
              <a:gd name="T4" fmla="*/ 0 w 147"/>
              <a:gd name="T5" fmla="*/ 69 h 139"/>
              <a:gd name="T6" fmla="*/ 78 w 147"/>
              <a:gd name="T7" fmla="*/ 0 h 139"/>
              <a:gd name="T8" fmla="*/ 146 w 147"/>
              <a:gd name="T9" fmla="*/ 69 h 139"/>
              <a:gd name="T10" fmla="*/ 78 w 147"/>
              <a:gd name="T11" fmla="*/ 138 h 139"/>
              <a:gd name="T12" fmla="*/ 78 w 147"/>
              <a:gd name="T13" fmla="*/ 40 h 139"/>
              <a:gd name="T14" fmla="*/ 78 w 147"/>
              <a:gd name="T15" fmla="*/ 40 h 139"/>
              <a:gd name="T16" fmla="*/ 39 w 147"/>
              <a:gd name="T17" fmla="*/ 69 h 139"/>
              <a:gd name="T18" fmla="*/ 78 w 147"/>
              <a:gd name="T19" fmla="*/ 99 h 139"/>
              <a:gd name="T20" fmla="*/ 107 w 147"/>
              <a:gd name="T21" fmla="*/ 69 h 139"/>
              <a:gd name="T22" fmla="*/ 78 w 147"/>
              <a:gd name="T23" fmla="*/ 40 h 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7" h="139">
                <a:moveTo>
                  <a:pt x="78" y="138"/>
                </a:moveTo>
                <a:lnTo>
                  <a:pt x="78" y="138"/>
                </a:lnTo>
                <a:cubicBezTo>
                  <a:pt x="29" y="138"/>
                  <a:pt x="0" y="108"/>
                  <a:pt x="0" y="69"/>
                </a:cubicBezTo>
                <a:cubicBezTo>
                  <a:pt x="0" y="30"/>
                  <a:pt x="29" y="0"/>
                  <a:pt x="78" y="0"/>
                </a:cubicBezTo>
                <a:cubicBezTo>
                  <a:pt x="117" y="0"/>
                  <a:pt x="146" y="30"/>
                  <a:pt x="146" y="69"/>
                </a:cubicBezTo>
                <a:cubicBezTo>
                  <a:pt x="146" y="108"/>
                  <a:pt x="117" y="138"/>
                  <a:pt x="78" y="138"/>
                </a:cubicBezTo>
                <a:close/>
                <a:moveTo>
                  <a:pt x="78" y="40"/>
                </a:moveTo>
                <a:lnTo>
                  <a:pt x="78" y="40"/>
                </a:lnTo>
                <a:cubicBezTo>
                  <a:pt x="58" y="40"/>
                  <a:pt x="39" y="50"/>
                  <a:pt x="39" y="69"/>
                </a:cubicBezTo>
                <a:cubicBezTo>
                  <a:pt x="39" y="89"/>
                  <a:pt x="58" y="99"/>
                  <a:pt x="78" y="99"/>
                </a:cubicBezTo>
                <a:cubicBezTo>
                  <a:pt x="88" y="99"/>
                  <a:pt x="107" y="89"/>
                  <a:pt x="107" y="69"/>
                </a:cubicBezTo>
                <a:cubicBezTo>
                  <a:pt x="107" y="50"/>
                  <a:pt x="88" y="40"/>
                  <a:pt x="78" y="4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13" name="Freeform 664">
            <a:extLst>
              <a:ext uri="{FF2B5EF4-FFF2-40B4-BE49-F238E27FC236}">
                <a16:creationId xmlns:a16="http://schemas.microsoft.com/office/drawing/2014/main" id="{EB9B0128-6202-8A49-85BD-BC83E41AD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78168" y="11754466"/>
            <a:ext cx="122202" cy="488804"/>
          </a:xfrm>
          <a:custGeom>
            <a:avLst/>
            <a:gdLst>
              <a:gd name="T0" fmla="*/ 108 w 129"/>
              <a:gd name="T1" fmla="*/ 510 h 511"/>
              <a:gd name="T2" fmla="*/ 108 w 129"/>
              <a:gd name="T3" fmla="*/ 510 h 511"/>
              <a:gd name="T4" fmla="*/ 20 w 129"/>
              <a:gd name="T5" fmla="*/ 510 h 511"/>
              <a:gd name="T6" fmla="*/ 0 w 129"/>
              <a:gd name="T7" fmla="*/ 491 h 511"/>
              <a:gd name="T8" fmla="*/ 0 w 129"/>
              <a:gd name="T9" fmla="*/ 20 h 511"/>
              <a:gd name="T10" fmla="*/ 20 w 129"/>
              <a:gd name="T11" fmla="*/ 0 h 511"/>
              <a:gd name="T12" fmla="*/ 108 w 129"/>
              <a:gd name="T13" fmla="*/ 0 h 511"/>
              <a:gd name="T14" fmla="*/ 128 w 129"/>
              <a:gd name="T15" fmla="*/ 20 h 511"/>
              <a:gd name="T16" fmla="*/ 128 w 129"/>
              <a:gd name="T17" fmla="*/ 491 h 511"/>
              <a:gd name="T18" fmla="*/ 108 w 129"/>
              <a:gd name="T19" fmla="*/ 510 h 511"/>
              <a:gd name="T20" fmla="*/ 40 w 129"/>
              <a:gd name="T21" fmla="*/ 471 h 511"/>
              <a:gd name="T22" fmla="*/ 40 w 129"/>
              <a:gd name="T23" fmla="*/ 471 h 511"/>
              <a:gd name="T24" fmla="*/ 89 w 129"/>
              <a:gd name="T25" fmla="*/ 471 h 511"/>
              <a:gd name="T26" fmla="*/ 89 w 129"/>
              <a:gd name="T27" fmla="*/ 40 h 511"/>
              <a:gd name="T28" fmla="*/ 40 w 129"/>
              <a:gd name="T29" fmla="*/ 40 h 511"/>
              <a:gd name="T30" fmla="*/ 40 w 129"/>
              <a:gd name="T31" fmla="*/ 471 h 5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29" h="511">
                <a:moveTo>
                  <a:pt x="108" y="510"/>
                </a:moveTo>
                <a:lnTo>
                  <a:pt x="108" y="510"/>
                </a:lnTo>
                <a:cubicBezTo>
                  <a:pt x="20" y="510"/>
                  <a:pt x="20" y="510"/>
                  <a:pt x="20" y="510"/>
                </a:cubicBezTo>
                <a:cubicBezTo>
                  <a:pt x="10" y="510"/>
                  <a:pt x="0" y="510"/>
                  <a:pt x="0" y="491"/>
                </a:cubicBezTo>
                <a:cubicBezTo>
                  <a:pt x="0" y="20"/>
                  <a:pt x="0" y="20"/>
                  <a:pt x="0" y="20"/>
                </a:cubicBezTo>
                <a:cubicBezTo>
                  <a:pt x="0" y="11"/>
                  <a:pt x="10" y="0"/>
                  <a:pt x="20" y="0"/>
                </a:cubicBezTo>
                <a:cubicBezTo>
                  <a:pt x="108" y="0"/>
                  <a:pt x="108" y="0"/>
                  <a:pt x="108" y="0"/>
                </a:cubicBezTo>
                <a:cubicBezTo>
                  <a:pt x="118" y="0"/>
                  <a:pt x="128" y="11"/>
                  <a:pt x="128" y="20"/>
                </a:cubicBezTo>
                <a:cubicBezTo>
                  <a:pt x="128" y="491"/>
                  <a:pt x="128" y="491"/>
                  <a:pt x="128" y="491"/>
                </a:cubicBezTo>
                <a:cubicBezTo>
                  <a:pt x="128" y="510"/>
                  <a:pt x="118" y="510"/>
                  <a:pt x="108" y="510"/>
                </a:cubicBezTo>
                <a:close/>
                <a:moveTo>
                  <a:pt x="40" y="471"/>
                </a:moveTo>
                <a:lnTo>
                  <a:pt x="40" y="471"/>
                </a:lnTo>
                <a:cubicBezTo>
                  <a:pt x="89" y="471"/>
                  <a:pt x="89" y="471"/>
                  <a:pt x="89" y="471"/>
                </a:cubicBezTo>
                <a:cubicBezTo>
                  <a:pt x="89" y="40"/>
                  <a:pt x="89" y="40"/>
                  <a:pt x="89" y="40"/>
                </a:cubicBezTo>
                <a:cubicBezTo>
                  <a:pt x="40" y="40"/>
                  <a:pt x="40" y="40"/>
                  <a:pt x="40" y="40"/>
                </a:cubicBezTo>
                <a:lnTo>
                  <a:pt x="40" y="47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14" name="Freeform 665">
            <a:extLst>
              <a:ext uri="{FF2B5EF4-FFF2-40B4-BE49-F238E27FC236}">
                <a16:creationId xmlns:a16="http://schemas.microsoft.com/office/drawing/2014/main" id="{5A8BB906-4EC6-FD45-B3D1-9E60D59C89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29866" y="11434215"/>
            <a:ext cx="467736" cy="863833"/>
          </a:xfrm>
          <a:custGeom>
            <a:avLst/>
            <a:gdLst>
              <a:gd name="T0" fmla="*/ 275 w 491"/>
              <a:gd name="T1" fmla="*/ 902 h 903"/>
              <a:gd name="T2" fmla="*/ 275 w 491"/>
              <a:gd name="T3" fmla="*/ 902 h 903"/>
              <a:gd name="T4" fmla="*/ 255 w 491"/>
              <a:gd name="T5" fmla="*/ 893 h 903"/>
              <a:gd name="T6" fmla="*/ 0 w 491"/>
              <a:gd name="T7" fmla="*/ 98 h 903"/>
              <a:gd name="T8" fmla="*/ 10 w 491"/>
              <a:gd name="T9" fmla="*/ 79 h 903"/>
              <a:gd name="T10" fmla="*/ 20 w 491"/>
              <a:gd name="T11" fmla="*/ 69 h 903"/>
              <a:gd name="T12" fmla="*/ 216 w 491"/>
              <a:gd name="T13" fmla="*/ 10 h 903"/>
              <a:gd name="T14" fmla="*/ 236 w 491"/>
              <a:gd name="T15" fmla="*/ 20 h 903"/>
              <a:gd name="T16" fmla="*/ 490 w 491"/>
              <a:gd name="T17" fmla="*/ 814 h 903"/>
              <a:gd name="T18" fmla="*/ 490 w 491"/>
              <a:gd name="T19" fmla="*/ 834 h 903"/>
              <a:gd name="T20" fmla="*/ 481 w 491"/>
              <a:gd name="T21" fmla="*/ 843 h 903"/>
              <a:gd name="T22" fmla="*/ 285 w 491"/>
              <a:gd name="T23" fmla="*/ 902 h 903"/>
              <a:gd name="T24" fmla="*/ 275 w 491"/>
              <a:gd name="T25" fmla="*/ 902 h 903"/>
              <a:gd name="T26" fmla="*/ 49 w 491"/>
              <a:gd name="T27" fmla="*/ 98 h 903"/>
              <a:gd name="T28" fmla="*/ 49 w 491"/>
              <a:gd name="T29" fmla="*/ 98 h 903"/>
              <a:gd name="T30" fmla="*/ 294 w 491"/>
              <a:gd name="T31" fmla="*/ 863 h 903"/>
              <a:gd name="T32" fmla="*/ 451 w 491"/>
              <a:gd name="T33" fmla="*/ 804 h 903"/>
              <a:gd name="T34" fmla="*/ 206 w 491"/>
              <a:gd name="T35" fmla="*/ 49 h 903"/>
              <a:gd name="T36" fmla="*/ 49 w 491"/>
              <a:gd name="T37" fmla="*/ 98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91" h="903">
                <a:moveTo>
                  <a:pt x="275" y="902"/>
                </a:moveTo>
                <a:lnTo>
                  <a:pt x="275" y="902"/>
                </a:lnTo>
                <a:cubicBezTo>
                  <a:pt x="265" y="902"/>
                  <a:pt x="255" y="902"/>
                  <a:pt x="255" y="893"/>
                </a:cubicBezTo>
                <a:cubicBezTo>
                  <a:pt x="0" y="98"/>
                  <a:pt x="0" y="98"/>
                  <a:pt x="0" y="98"/>
                </a:cubicBezTo>
                <a:cubicBezTo>
                  <a:pt x="0" y="88"/>
                  <a:pt x="0" y="88"/>
                  <a:pt x="10" y="79"/>
                </a:cubicBezTo>
                <a:cubicBezTo>
                  <a:pt x="10" y="79"/>
                  <a:pt x="10" y="69"/>
                  <a:pt x="20" y="69"/>
                </a:cubicBezTo>
                <a:cubicBezTo>
                  <a:pt x="216" y="10"/>
                  <a:pt x="216" y="10"/>
                  <a:pt x="216" y="10"/>
                </a:cubicBezTo>
                <a:cubicBezTo>
                  <a:pt x="226" y="0"/>
                  <a:pt x="236" y="10"/>
                  <a:pt x="236" y="20"/>
                </a:cubicBezTo>
                <a:cubicBezTo>
                  <a:pt x="490" y="814"/>
                  <a:pt x="490" y="814"/>
                  <a:pt x="490" y="814"/>
                </a:cubicBezTo>
                <a:cubicBezTo>
                  <a:pt x="490" y="824"/>
                  <a:pt x="490" y="824"/>
                  <a:pt x="490" y="834"/>
                </a:cubicBezTo>
                <a:lnTo>
                  <a:pt x="481" y="843"/>
                </a:lnTo>
                <a:cubicBezTo>
                  <a:pt x="285" y="902"/>
                  <a:pt x="285" y="902"/>
                  <a:pt x="285" y="902"/>
                </a:cubicBezTo>
                <a:lnTo>
                  <a:pt x="275" y="902"/>
                </a:lnTo>
                <a:close/>
                <a:moveTo>
                  <a:pt x="49" y="98"/>
                </a:moveTo>
                <a:lnTo>
                  <a:pt x="49" y="98"/>
                </a:lnTo>
                <a:cubicBezTo>
                  <a:pt x="294" y="863"/>
                  <a:pt x="294" y="863"/>
                  <a:pt x="294" y="863"/>
                </a:cubicBezTo>
                <a:cubicBezTo>
                  <a:pt x="451" y="804"/>
                  <a:pt x="451" y="804"/>
                  <a:pt x="451" y="804"/>
                </a:cubicBezTo>
                <a:cubicBezTo>
                  <a:pt x="206" y="49"/>
                  <a:pt x="206" y="49"/>
                  <a:pt x="206" y="49"/>
                </a:cubicBezTo>
                <a:lnTo>
                  <a:pt x="49" y="9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15" name="Freeform 666">
            <a:extLst>
              <a:ext uri="{FF2B5EF4-FFF2-40B4-BE49-F238E27FC236}">
                <a16:creationId xmlns:a16="http://schemas.microsoft.com/office/drawing/2014/main" id="{70FFF189-95AF-4E46-B481-821DE76A3C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14142" y="11556415"/>
            <a:ext cx="151698" cy="143270"/>
          </a:xfrm>
          <a:custGeom>
            <a:avLst/>
            <a:gdLst>
              <a:gd name="T0" fmla="*/ 79 w 158"/>
              <a:gd name="T1" fmla="*/ 147 h 148"/>
              <a:gd name="T2" fmla="*/ 79 w 158"/>
              <a:gd name="T3" fmla="*/ 147 h 148"/>
              <a:gd name="T4" fmla="*/ 49 w 158"/>
              <a:gd name="T5" fmla="*/ 147 h 148"/>
              <a:gd name="T6" fmla="*/ 10 w 158"/>
              <a:gd name="T7" fmla="*/ 98 h 148"/>
              <a:gd name="T8" fmla="*/ 59 w 158"/>
              <a:gd name="T9" fmla="*/ 9 h 148"/>
              <a:gd name="T10" fmla="*/ 148 w 158"/>
              <a:gd name="T11" fmla="*/ 59 h 148"/>
              <a:gd name="T12" fmla="*/ 148 w 158"/>
              <a:gd name="T13" fmla="*/ 59 h 148"/>
              <a:gd name="T14" fmla="*/ 148 w 158"/>
              <a:gd name="T15" fmla="*/ 108 h 148"/>
              <a:gd name="T16" fmla="*/ 99 w 158"/>
              <a:gd name="T17" fmla="*/ 147 h 148"/>
              <a:gd name="T18" fmla="*/ 79 w 158"/>
              <a:gd name="T19" fmla="*/ 147 h 148"/>
              <a:gd name="T20" fmla="*/ 79 w 158"/>
              <a:gd name="T21" fmla="*/ 49 h 148"/>
              <a:gd name="T22" fmla="*/ 79 w 158"/>
              <a:gd name="T23" fmla="*/ 49 h 148"/>
              <a:gd name="T24" fmla="*/ 69 w 158"/>
              <a:gd name="T25" fmla="*/ 49 h 148"/>
              <a:gd name="T26" fmla="*/ 49 w 158"/>
              <a:gd name="T27" fmla="*/ 88 h 148"/>
              <a:gd name="T28" fmla="*/ 69 w 158"/>
              <a:gd name="T29" fmla="*/ 108 h 148"/>
              <a:gd name="T30" fmla="*/ 89 w 158"/>
              <a:gd name="T31" fmla="*/ 108 h 148"/>
              <a:gd name="T32" fmla="*/ 108 w 158"/>
              <a:gd name="T33" fmla="*/ 98 h 148"/>
              <a:gd name="T34" fmla="*/ 108 w 158"/>
              <a:gd name="T35" fmla="*/ 68 h 148"/>
              <a:gd name="T36" fmla="*/ 108 w 158"/>
              <a:gd name="T37" fmla="*/ 68 h 148"/>
              <a:gd name="T38" fmla="*/ 79 w 158"/>
              <a:gd name="T39" fmla="*/ 49 h 1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58" h="148">
                <a:moveTo>
                  <a:pt x="79" y="147"/>
                </a:moveTo>
                <a:lnTo>
                  <a:pt x="79" y="147"/>
                </a:lnTo>
                <a:cubicBezTo>
                  <a:pt x="69" y="147"/>
                  <a:pt x="59" y="147"/>
                  <a:pt x="49" y="147"/>
                </a:cubicBezTo>
                <a:cubicBezTo>
                  <a:pt x="30" y="137"/>
                  <a:pt x="20" y="117"/>
                  <a:pt x="10" y="98"/>
                </a:cubicBezTo>
                <a:cubicBezTo>
                  <a:pt x="0" y="59"/>
                  <a:pt x="20" y="19"/>
                  <a:pt x="59" y="9"/>
                </a:cubicBezTo>
                <a:cubicBezTo>
                  <a:pt x="99" y="0"/>
                  <a:pt x="138" y="19"/>
                  <a:pt x="148" y="59"/>
                </a:cubicBezTo>
                <a:lnTo>
                  <a:pt x="148" y="59"/>
                </a:lnTo>
                <a:cubicBezTo>
                  <a:pt x="157" y="78"/>
                  <a:pt x="157" y="98"/>
                  <a:pt x="148" y="108"/>
                </a:cubicBezTo>
                <a:cubicBezTo>
                  <a:pt x="138" y="127"/>
                  <a:pt x="118" y="137"/>
                  <a:pt x="99" y="147"/>
                </a:cubicBezTo>
                <a:cubicBezTo>
                  <a:pt x="99" y="147"/>
                  <a:pt x="89" y="147"/>
                  <a:pt x="79" y="147"/>
                </a:cubicBezTo>
                <a:close/>
                <a:moveTo>
                  <a:pt x="79" y="49"/>
                </a:moveTo>
                <a:lnTo>
                  <a:pt x="79" y="49"/>
                </a:lnTo>
                <a:cubicBezTo>
                  <a:pt x="79" y="49"/>
                  <a:pt x="79" y="49"/>
                  <a:pt x="69" y="49"/>
                </a:cubicBezTo>
                <a:cubicBezTo>
                  <a:pt x="59" y="59"/>
                  <a:pt x="49" y="68"/>
                  <a:pt x="49" y="88"/>
                </a:cubicBezTo>
                <a:cubicBezTo>
                  <a:pt x="59" y="98"/>
                  <a:pt x="59" y="108"/>
                  <a:pt x="69" y="108"/>
                </a:cubicBezTo>
                <a:cubicBezTo>
                  <a:pt x="79" y="108"/>
                  <a:pt x="79" y="108"/>
                  <a:pt x="89" y="108"/>
                </a:cubicBezTo>
                <a:cubicBezTo>
                  <a:pt x="99" y="108"/>
                  <a:pt x="108" y="98"/>
                  <a:pt x="108" y="98"/>
                </a:cubicBezTo>
                <a:cubicBezTo>
                  <a:pt x="118" y="88"/>
                  <a:pt x="118" y="78"/>
                  <a:pt x="108" y="68"/>
                </a:cubicBezTo>
                <a:lnTo>
                  <a:pt x="108" y="68"/>
                </a:lnTo>
                <a:cubicBezTo>
                  <a:pt x="108" y="59"/>
                  <a:pt x="99" y="49"/>
                  <a:pt x="79" y="49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16" name="Freeform 667">
            <a:extLst>
              <a:ext uri="{FF2B5EF4-FFF2-40B4-BE49-F238E27FC236}">
                <a16:creationId xmlns:a16="http://schemas.microsoft.com/office/drawing/2014/main" id="{6BD17CF1-F685-8846-A0C7-A0CB5580C8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68923" y="11733395"/>
            <a:ext cx="265470" cy="497231"/>
          </a:xfrm>
          <a:custGeom>
            <a:avLst/>
            <a:gdLst>
              <a:gd name="T0" fmla="*/ 167 w 276"/>
              <a:gd name="T1" fmla="*/ 520 h 521"/>
              <a:gd name="T2" fmla="*/ 167 w 276"/>
              <a:gd name="T3" fmla="*/ 520 h 521"/>
              <a:gd name="T4" fmla="*/ 147 w 276"/>
              <a:gd name="T5" fmla="*/ 500 h 521"/>
              <a:gd name="T6" fmla="*/ 10 w 276"/>
              <a:gd name="T7" fmla="*/ 49 h 521"/>
              <a:gd name="T8" fmla="*/ 10 w 276"/>
              <a:gd name="T9" fmla="*/ 39 h 521"/>
              <a:gd name="T10" fmla="*/ 20 w 276"/>
              <a:gd name="T11" fmla="*/ 30 h 521"/>
              <a:gd name="T12" fmla="*/ 98 w 276"/>
              <a:gd name="T13" fmla="*/ 0 h 521"/>
              <a:gd name="T14" fmla="*/ 128 w 276"/>
              <a:gd name="T15" fmla="*/ 10 h 521"/>
              <a:gd name="T16" fmla="*/ 275 w 276"/>
              <a:gd name="T17" fmla="*/ 471 h 521"/>
              <a:gd name="T18" fmla="*/ 275 w 276"/>
              <a:gd name="T19" fmla="*/ 480 h 521"/>
              <a:gd name="T20" fmla="*/ 255 w 276"/>
              <a:gd name="T21" fmla="*/ 490 h 521"/>
              <a:gd name="T22" fmla="*/ 177 w 276"/>
              <a:gd name="T23" fmla="*/ 520 h 521"/>
              <a:gd name="T24" fmla="*/ 167 w 276"/>
              <a:gd name="T25" fmla="*/ 520 h 521"/>
              <a:gd name="T26" fmla="*/ 49 w 276"/>
              <a:gd name="T27" fmla="*/ 59 h 521"/>
              <a:gd name="T28" fmla="*/ 49 w 276"/>
              <a:gd name="T29" fmla="*/ 59 h 521"/>
              <a:gd name="T30" fmla="*/ 186 w 276"/>
              <a:gd name="T31" fmla="*/ 471 h 521"/>
              <a:gd name="T32" fmla="*/ 226 w 276"/>
              <a:gd name="T33" fmla="*/ 461 h 521"/>
              <a:gd name="T34" fmla="*/ 98 w 276"/>
              <a:gd name="T35" fmla="*/ 49 h 521"/>
              <a:gd name="T36" fmla="*/ 49 w 276"/>
              <a:gd name="T37" fmla="*/ 59 h 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6" h="521">
                <a:moveTo>
                  <a:pt x="167" y="520"/>
                </a:moveTo>
                <a:lnTo>
                  <a:pt x="167" y="520"/>
                </a:lnTo>
                <a:cubicBezTo>
                  <a:pt x="157" y="520"/>
                  <a:pt x="147" y="510"/>
                  <a:pt x="147" y="500"/>
                </a:cubicBezTo>
                <a:cubicBezTo>
                  <a:pt x="10" y="49"/>
                  <a:pt x="10" y="49"/>
                  <a:pt x="10" y="49"/>
                </a:cubicBezTo>
                <a:cubicBezTo>
                  <a:pt x="0" y="49"/>
                  <a:pt x="0" y="39"/>
                  <a:pt x="10" y="39"/>
                </a:cubicBezTo>
                <a:cubicBezTo>
                  <a:pt x="10" y="30"/>
                  <a:pt x="10" y="30"/>
                  <a:pt x="20" y="30"/>
                </a:cubicBezTo>
                <a:cubicBezTo>
                  <a:pt x="98" y="0"/>
                  <a:pt x="98" y="0"/>
                  <a:pt x="98" y="0"/>
                </a:cubicBezTo>
                <a:cubicBezTo>
                  <a:pt x="118" y="0"/>
                  <a:pt x="128" y="0"/>
                  <a:pt x="128" y="10"/>
                </a:cubicBezTo>
                <a:cubicBezTo>
                  <a:pt x="275" y="471"/>
                  <a:pt x="275" y="471"/>
                  <a:pt x="275" y="471"/>
                </a:cubicBezTo>
                <a:lnTo>
                  <a:pt x="275" y="480"/>
                </a:lnTo>
                <a:cubicBezTo>
                  <a:pt x="265" y="490"/>
                  <a:pt x="265" y="490"/>
                  <a:pt x="255" y="490"/>
                </a:cubicBezTo>
                <a:cubicBezTo>
                  <a:pt x="177" y="520"/>
                  <a:pt x="177" y="520"/>
                  <a:pt x="177" y="520"/>
                </a:cubicBezTo>
                <a:lnTo>
                  <a:pt x="167" y="520"/>
                </a:lnTo>
                <a:close/>
                <a:moveTo>
                  <a:pt x="49" y="59"/>
                </a:moveTo>
                <a:lnTo>
                  <a:pt x="49" y="59"/>
                </a:lnTo>
                <a:cubicBezTo>
                  <a:pt x="186" y="471"/>
                  <a:pt x="186" y="471"/>
                  <a:pt x="186" y="471"/>
                </a:cubicBezTo>
                <a:cubicBezTo>
                  <a:pt x="226" y="461"/>
                  <a:pt x="226" y="461"/>
                  <a:pt x="226" y="461"/>
                </a:cubicBezTo>
                <a:cubicBezTo>
                  <a:pt x="98" y="49"/>
                  <a:pt x="98" y="49"/>
                  <a:pt x="98" y="49"/>
                </a:cubicBezTo>
                <a:lnTo>
                  <a:pt x="49" y="5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17" name="Freeform 668">
            <a:extLst>
              <a:ext uri="{FF2B5EF4-FFF2-40B4-BE49-F238E27FC236}">
                <a16:creationId xmlns:a16="http://schemas.microsoft.com/office/drawing/2014/main" id="{EBFFDD0B-FB77-AE4A-ADDC-384AD18F4E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24067" y="6659950"/>
            <a:ext cx="636289" cy="627861"/>
          </a:xfrm>
          <a:custGeom>
            <a:avLst/>
            <a:gdLst>
              <a:gd name="T0" fmla="*/ 334 w 668"/>
              <a:gd name="T1" fmla="*/ 656 h 657"/>
              <a:gd name="T2" fmla="*/ 334 w 668"/>
              <a:gd name="T3" fmla="*/ 656 h 657"/>
              <a:gd name="T4" fmla="*/ 98 w 668"/>
              <a:gd name="T5" fmla="*/ 558 h 657"/>
              <a:gd name="T6" fmla="*/ 0 w 668"/>
              <a:gd name="T7" fmla="*/ 333 h 657"/>
              <a:gd name="T8" fmla="*/ 98 w 668"/>
              <a:gd name="T9" fmla="*/ 98 h 657"/>
              <a:gd name="T10" fmla="*/ 334 w 668"/>
              <a:gd name="T11" fmla="*/ 0 h 657"/>
              <a:gd name="T12" fmla="*/ 569 w 668"/>
              <a:gd name="T13" fmla="*/ 98 h 657"/>
              <a:gd name="T14" fmla="*/ 667 w 668"/>
              <a:gd name="T15" fmla="*/ 333 h 657"/>
              <a:gd name="T16" fmla="*/ 569 w 668"/>
              <a:gd name="T17" fmla="*/ 558 h 657"/>
              <a:gd name="T18" fmla="*/ 334 w 668"/>
              <a:gd name="T19" fmla="*/ 656 h 657"/>
              <a:gd name="T20" fmla="*/ 334 w 668"/>
              <a:gd name="T21" fmla="*/ 39 h 657"/>
              <a:gd name="T22" fmla="*/ 334 w 668"/>
              <a:gd name="T23" fmla="*/ 39 h 657"/>
              <a:gd name="T24" fmla="*/ 49 w 668"/>
              <a:gd name="T25" fmla="*/ 333 h 657"/>
              <a:gd name="T26" fmla="*/ 334 w 668"/>
              <a:gd name="T27" fmla="*/ 617 h 657"/>
              <a:gd name="T28" fmla="*/ 628 w 668"/>
              <a:gd name="T29" fmla="*/ 333 h 657"/>
              <a:gd name="T30" fmla="*/ 334 w 668"/>
              <a:gd name="T31" fmla="*/ 39 h 6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668" h="657">
                <a:moveTo>
                  <a:pt x="334" y="656"/>
                </a:moveTo>
                <a:lnTo>
                  <a:pt x="334" y="656"/>
                </a:lnTo>
                <a:cubicBezTo>
                  <a:pt x="245" y="656"/>
                  <a:pt x="167" y="626"/>
                  <a:pt x="98" y="558"/>
                </a:cubicBezTo>
                <a:cubicBezTo>
                  <a:pt x="39" y="499"/>
                  <a:pt x="0" y="421"/>
                  <a:pt x="0" y="333"/>
                </a:cubicBezTo>
                <a:cubicBezTo>
                  <a:pt x="0" y="234"/>
                  <a:pt x="39" y="157"/>
                  <a:pt x="98" y="98"/>
                </a:cubicBezTo>
                <a:cubicBezTo>
                  <a:pt x="167" y="30"/>
                  <a:pt x="245" y="0"/>
                  <a:pt x="334" y="0"/>
                </a:cubicBezTo>
                <a:cubicBezTo>
                  <a:pt x="422" y="0"/>
                  <a:pt x="510" y="30"/>
                  <a:pt x="569" y="98"/>
                </a:cubicBezTo>
                <a:cubicBezTo>
                  <a:pt x="637" y="157"/>
                  <a:pt x="667" y="234"/>
                  <a:pt x="667" y="333"/>
                </a:cubicBezTo>
                <a:cubicBezTo>
                  <a:pt x="667" y="421"/>
                  <a:pt x="637" y="499"/>
                  <a:pt x="569" y="558"/>
                </a:cubicBezTo>
                <a:cubicBezTo>
                  <a:pt x="510" y="626"/>
                  <a:pt x="422" y="656"/>
                  <a:pt x="334" y="656"/>
                </a:cubicBezTo>
                <a:close/>
                <a:moveTo>
                  <a:pt x="334" y="39"/>
                </a:moveTo>
                <a:lnTo>
                  <a:pt x="334" y="39"/>
                </a:lnTo>
                <a:cubicBezTo>
                  <a:pt x="177" y="39"/>
                  <a:pt x="49" y="167"/>
                  <a:pt x="49" y="333"/>
                </a:cubicBezTo>
                <a:cubicBezTo>
                  <a:pt x="49" y="489"/>
                  <a:pt x="177" y="617"/>
                  <a:pt x="334" y="617"/>
                </a:cubicBezTo>
                <a:cubicBezTo>
                  <a:pt x="500" y="617"/>
                  <a:pt x="628" y="489"/>
                  <a:pt x="628" y="333"/>
                </a:cubicBezTo>
                <a:cubicBezTo>
                  <a:pt x="628" y="167"/>
                  <a:pt x="500" y="39"/>
                  <a:pt x="334" y="39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18" name="Freeform 669">
            <a:extLst>
              <a:ext uri="{FF2B5EF4-FFF2-40B4-BE49-F238E27FC236}">
                <a16:creationId xmlns:a16="http://schemas.microsoft.com/office/drawing/2014/main" id="{19754BBE-4D90-F841-A103-1B5D009E94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95703" y="6731587"/>
            <a:ext cx="488804" cy="480376"/>
          </a:xfrm>
          <a:custGeom>
            <a:avLst/>
            <a:gdLst>
              <a:gd name="T0" fmla="*/ 255 w 511"/>
              <a:gd name="T1" fmla="*/ 500 h 501"/>
              <a:gd name="T2" fmla="*/ 255 w 511"/>
              <a:gd name="T3" fmla="*/ 500 h 501"/>
              <a:gd name="T4" fmla="*/ 0 w 511"/>
              <a:gd name="T5" fmla="*/ 255 h 501"/>
              <a:gd name="T6" fmla="*/ 255 w 511"/>
              <a:gd name="T7" fmla="*/ 0 h 501"/>
              <a:gd name="T8" fmla="*/ 510 w 511"/>
              <a:gd name="T9" fmla="*/ 255 h 501"/>
              <a:gd name="T10" fmla="*/ 255 w 511"/>
              <a:gd name="T11" fmla="*/ 500 h 501"/>
              <a:gd name="T12" fmla="*/ 255 w 511"/>
              <a:gd name="T13" fmla="*/ 40 h 501"/>
              <a:gd name="T14" fmla="*/ 255 w 511"/>
              <a:gd name="T15" fmla="*/ 40 h 501"/>
              <a:gd name="T16" fmla="*/ 49 w 511"/>
              <a:gd name="T17" fmla="*/ 255 h 501"/>
              <a:gd name="T18" fmla="*/ 255 w 511"/>
              <a:gd name="T19" fmla="*/ 460 h 501"/>
              <a:gd name="T20" fmla="*/ 470 w 511"/>
              <a:gd name="T21" fmla="*/ 255 h 501"/>
              <a:gd name="T22" fmla="*/ 255 w 511"/>
              <a:gd name="T23" fmla="*/ 40 h 5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11" h="501">
                <a:moveTo>
                  <a:pt x="255" y="500"/>
                </a:moveTo>
                <a:lnTo>
                  <a:pt x="255" y="500"/>
                </a:lnTo>
                <a:cubicBezTo>
                  <a:pt x="117" y="500"/>
                  <a:pt x="0" y="392"/>
                  <a:pt x="0" y="255"/>
                </a:cubicBezTo>
                <a:cubicBezTo>
                  <a:pt x="0" y="108"/>
                  <a:pt x="117" y="0"/>
                  <a:pt x="255" y="0"/>
                </a:cubicBezTo>
                <a:cubicBezTo>
                  <a:pt x="402" y="0"/>
                  <a:pt x="510" y="108"/>
                  <a:pt x="510" y="255"/>
                </a:cubicBezTo>
                <a:cubicBezTo>
                  <a:pt x="510" y="392"/>
                  <a:pt x="402" y="500"/>
                  <a:pt x="255" y="500"/>
                </a:cubicBezTo>
                <a:close/>
                <a:moveTo>
                  <a:pt x="255" y="40"/>
                </a:moveTo>
                <a:lnTo>
                  <a:pt x="255" y="40"/>
                </a:lnTo>
                <a:cubicBezTo>
                  <a:pt x="137" y="40"/>
                  <a:pt x="49" y="137"/>
                  <a:pt x="49" y="255"/>
                </a:cubicBezTo>
                <a:cubicBezTo>
                  <a:pt x="49" y="372"/>
                  <a:pt x="137" y="460"/>
                  <a:pt x="255" y="460"/>
                </a:cubicBezTo>
                <a:cubicBezTo>
                  <a:pt x="372" y="460"/>
                  <a:pt x="470" y="372"/>
                  <a:pt x="470" y="255"/>
                </a:cubicBezTo>
                <a:cubicBezTo>
                  <a:pt x="470" y="137"/>
                  <a:pt x="372" y="40"/>
                  <a:pt x="255" y="4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19" name="Freeform 670">
            <a:extLst>
              <a:ext uri="{FF2B5EF4-FFF2-40B4-BE49-F238E27FC236}">
                <a16:creationId xmlns:a16="http://schemas.microsoft.com/office/drawing/2014/main" id="{A7655FD8-CAC3-9240-A9A9-D6555A6BEF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55828" y="6828503"/>
            <a:ext cx="198048" cy="290755"/>
          </a:xfrm>
          <a:custGeom>
            <a:avLst/>
            <a:gdLst>
              <a:gd name="T0" fmla="*/ 157 w 207"/>
              <a:gd name="T1" fmla="*/ 303 h 304"/>
              <a:gd name="T2" fmla="*/ 157 w 207"/>
              <a:gd name="T3" fmla="*/ 303 h 304"/>
              <a:gd name="T4" fmla="*/ 0 w 207"/>
              <a:gd name="T5" fmla="*/ 156 h 304"/>
              <a:gd name="T6" fmla="*/ 157 w 207"/>
              <a:gd name="T7" fmla="*/ 0 h 304"/>
              <a:gd name="T8" fmla="*/ 196 w 207"/>
              <a:gd name="T9" fmla="*/ 9 h 304"/>
              <a:gd name="T10" fmla="*/ 206 w 207"/>
              <a:gd name="T11" fmla="*/ 29 h 304"/>
              <a:gd name="T12" fmla="*/ 187 w 207"/>
              <a:gd name="T13" fmla="*/ 38 h 304"/>
              <a:gd name="T14" fmla="*/ 157 w 207"/>
              <a:gd name="T15" fmla="*/ 38 h 304"/>
              <a:gd name="T16" fmla="*/ 40 w 207"/>
              <a:gd name="T17" fmla="*/ 156 h 304"/>
              <a:gd name="T18" fmla="*/ 157 w 207"/>
              <a:gd name="T19" fmla="*/ 263 h 304"/>
              <a:gd name="T20" fmla="*/ 187 w 207"/>
              <a:gd name="T21" fmla="*/ 263 h 304"/>
              <a:gd name="T22" fmla="*/ 206 w 207"/>
              <a:gd name="T23" fmla="*/ 273 h 304"/>
              <a:gd name="T24" fmla="*/ 187 w 207"/>
              <a:gd name="T25" fmla="*/ 293 h 304"/>
              <a:gd name="T26" fmla="*/ 157 w 207"/>
              <a:gd name="T27" fmla="*/ 303 h 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07" h="304">
                <a:moveTo>
                  <a:pt x="157" y="303"/>
                </a:moveTo>
                <a:lnTo>
                  <a:pt x="157" y="303"/>
                </a:lnTo>
                <a:cubicBezTo>
                  <a:pt x="69" y="303"/>
                  <a:pt x="0" y="234"/>
                  <a:pt x="0" y="156"/>
                </a:cubicBezTo>
                <a:cubicBezTo>
                  <a:pt x="0" y="67"/>
                  <a:pt x="69" y="0"/>
                  <a:pt x="157" y="0"/>
                </a:cubicBezTo>
                <a:cubicBezTo>
                  <a:pt x="167" y="0"/>
                  <a:pt x="177" y="0"/>
                  <a:pt x="196" y="9"/>
                </a:cubicBezTo>
                <a:cubicBezTo>
                  <a:pt x="206" y="9"/>
                  <a:pt x="206" y="19"/>
                  <a:pt x="206" y="29"/>
                </a:cubicBezTo>
                <a:cubicBezTo>
                  <a:pt x="206" y="38"/>
                  <a:pt x="196" y="48"/>
                  <a:pt x="187" y="38"/>
                </a:cubicBezTo>
                <a:cubicBezTo>
                  <a:pt x="177" y="38"/>
                  <a:pt x="167" y="38"/>
                  <a:pt x="157" y="38"/>
                </a:cubicBezTo>
                <a:cubicBezTo>
                  <a:pt x="89" y="38"/>
                  <a:pt x="40" y="87"/>
                  <a:pt x="40" y="156"/>
                </a:cubicBezTo>
                <a:cubicBezTo>
                  <a:pt x="40" y="214"/>
                  <a:pt x="89" y="263"/>
                  <a:pt x="157" y="263"/>
                </a:cubicBezTo>
                <a:cubicBezTo>
                  <a:pt x="167" y="263"/>
                  <a:pt x="177" y="263"/>
                  <a:pt x="187" y="263"/>
                </a:cubicBezTo>
                <a:cubicBezTo>
                  <a:pt x="196" y="263"/>
                  <a:pt x="206" y="263"/>
                  <a:pt x="206" y="273"/>
                </a:cubicBezTo>
                <a:cubicBezTo>
                  <a:pt x="206" y="283"/>
                  <a:pt x="196" y="293"/>
                  <a:pt x="187" y="293"/>
                </a:cubicBezTo>
                <a:cubicBezTo>
                  <a:pt x="177" y="303"/>
                  <a:pt x="167" y="303"/>
                  <a:pt x="157" y="30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20" name="Freeform 671">
            <a:extLst>
              <a:ext uri="{FF2B5EF4-FFF2-40B4-BE49-F238E27FC236}">
                <a16:creationId xmlns:a16="http://schemas.microsoft.com/office/drawing/2014/main" id="{A47E7DC5-C7B7-FF45-B2D5-42D6052E1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01047" y="6921207"/>
            <a:ext cx="160125" cy="37926"/>
          </a:xfrm>
          <a:custGeom>
            <a:avLst/>
            <a:gdLst>
              <a:gd name="T0" fmla="*/ 147 w 167"/>
              <a:gd name="T1" fmla="*/ 39 h 40"/>
              <a:gd name="T2" fmla="*/ 147 w 167"/>
              <a:gd name="T3" fmla="*/ 39 h 40"/>
              <a:gd name="T4" fmla="*/ 19 w 167"/>
              <a:gd name="T5" fmla="*/ 39 h 40"/>
              <a:gd name="T6" fmla="*/ 0 w 167"/>
              <a:gd name="T7" fmla="*/ 19 h 40"/>
              <a:gd name="T8" fmla="*/ 19 w 167"/>
              <a:gd name="T9" fmla="*/ 0 h 40"/>
              <a:gd name="T10" fmla="*/ 147 w 167"/>
              <a:gd name="T11" fmla="*/ 0 h 40"/>
              <a:gd name="T12" fmla="*/ 166 w 167"/>
              <a:gd name="T13" fmla="*/ 19 h 40"/>
              <a:gd name="T14" fmla="*/ 147 w 167"/>
              <a:gd name="T15" fmla="*/ 39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7" h="40">
                <a:moveTo>
                  <a:pt x="147" y="39"/>
                </a:moveTo>
                <a:lnTo>
                  <a:pt x="147" y="39"/>
                </a:lnTo>
                <a:cubicBezTo>
                  <a:pt x="19" y="39"/>
                  <a:pt x="19" y="39"/>
                  <a:pt x="19" y="39"/>
                </a:cubicBezTo>
                <a:cubicBezTo>
                  <a:pt x="9" y="39"/>
                  <a:pt x="0" y="29"/>
                  <a:pt x="0" y="19"/>
                </a:cubicBezTo>
                <a:cubicBezTo>
                  <a:pt x="0" y="10"/>
                  <a:pt x="9" y="0"/>
                  <a:pt x="19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57" y="0"/>
                  <a:pt x="166" y="10"/>
                  <a:pt x="166" y="19"/>
                </a:cubicBezTo>
                <a:cubicBezTo>
                  <a:pt x="166" y="29"/>
                  <a:pt x="157" y="39"/>
                  <a:pt x="147" y="3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21" name="Freeform 672">
            <a:extLst>
              <a:ext uri="{FF2B5EF4-FFF2-40B4-BE49-F238E27FC236}">
                <a16:creationId xmlns:a16="http://schemas.microsoft.com/office/drawing/2014/main" id="{6B9C1887-D018-894E-8FE1-1D6406EAF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01047" y="6984416"/>
            <a:ext cx="160125" cy="37923"/>
          </a:xfrm>
          <a:custGeom>
            <a:avLst/>
            <a:gdLst>
              <a:gd name="T0" fmla="*/ 147 w 167"/>
              <a:gd name="T1" fmla="*/ 39 h 40"/>
              <a:gd name="T2" fmla="*/ 147 w 167"/>
              <a:gd name="T3" fmla="*/ 39 h 40"/>
              <a:gd name="T4" fmla="*/ 19 w 167"/>
              <a:gd name="T5" fmla="*/ 39 h 40"/>
              <a:gd name="T6" fmla="*/ 0 w 167"/>
              <a:gd name="T7" fmla="*/ 20 h 40"/>
              <a:gd name="T8" fmla="*/ 19 w 167"/>
              <a:gd name="T9" fmla="*/ 0 h 40"/>
              <a:gd name="T10" fmla="*/ 147 w 167"/>
              <a:gd name="T11" fmla="*/ 0 h 40"/>
              <a:gd name="T12" fmla="*/ 166 w 167"/>
              <a:gd name="T13" fmla="*/ 20 h 40"/>
              <a:gd name="T14" fmla="*/ 147 w 167"/>
              <a:gd name="T15" fmla="*/ 39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7" h="40">
                <a:moveTo>
                  <a:pt x="147" y="39"/>
                </a:moveTo>
                <a:lnTo>
                  <a:pt x="147" y="39"/>
                </a:lnTo>
                <a:cubicBezTo>
                  <a:pt x="19" y="39"/>
                  <a:pt x="19" y="39"/>
                  <a:pt x="19" y="39"/>
                </a:cubicBezTo>
                <a:cubicBezTo>
                  <a:pt x="9" y="39"/>
                  <a:pt x="0" y="30"/>
                  <a:pt x="0" y="20"/>
                </a:cubicBezTo>
                <a:cubicBezTo>
                  <a:pt x="0" y="10"/>
                  <a:pt x="9" y="0"/>
                  <a:pt x="19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57" y="0"/>
                  <a:pt x="166" y="10"/>
                  <a:pt x="166" y="20"/>
                </a:cubicBezTo>
                <a:cubicBezTo>
                  <a:pt x="166" y="30"/>
                  <a:pt x="157" y="39"/>
                  <a:pt x="147" y="3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22" name="Freeform 673">
            <a:extLst>
              <a:ext uri="{FF2B5EF4-FFF2-40B4-BE49-F238E27FC236}">
                <a16:creationId xmlns:a16="http://schemas.microsoft.com/office/drawing/2014/main" id="{BD485CF7-51E0-4140-B6CA-D785AE7D8D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39113" y="9757113"/>
            <a:ext cx="636286" cy="636286"/>
          </a:xfrm>
          <a:custGeom>
            <a:avLst/>
            <a:gdLst>
              <a:gd name="T0" fmla="*/ 334 w 668"/>
              <a:gd name="T1" fmla="*/ 667 h 668"/>
              <a:gd name="T2" fmla="*/ 334 w 668"/>
              <a:gd name="T3" fmla="*/ 667 h 668"/>
              <a:gd name="T4" fmla="*/ 98 w 668"/>
              <a:gd name="T5" fmla="*/ 569 h 668"/>
              <a:gd name="T6" fmla="*/ 0 w 668"/>
              <a:gd name="T7" fmla="*/ 334 h 668"/>
              <a:gd name="T8" fmla="*/ 98 w 668"/>
              <a:gd name="T9" fmla="*/ 98 h 668"/>
              <a:gd name="T10" fmla="*/ 334 w 668"/>
              <a:gd name="T11" fmla="*/ 0 h 668"/>
              <a:gd name="T12" fmla="*/ 569 w 668"/>
              <a:gd name="T13" fmla="*/ 98 h 668"/>
              <a:gd name="T14" fmla="*/ 667 w 668"/>
              <a:gd name="T15" fmla="*/ 334 h 668"/>
              <a:gd name="T16" fmla="*/ 569 w 668"/>
              <a:gd name="T17" fmla="*/ 569 h 668"/>
              <a:gd name="T18" fmla="*/ 334 w 668"/>
              <a:gd name="T19" fmla="*/ 667 h 668"/>
              <a:gd name="T20" fmla="*/ 334 w 668"/>
              <a:gd name="T21" fmla="*/ 49 h 668"/>
              <a:gd name="T22" fmla="*/ 334 w 668"/>
              <a:gd name="T23" fmla="*/ 49 h 668"/>
              <a:gd name="T24" fmla="*/ 39 w 668"/>
              <a:gd name="T25" fmla="*/ 334 h 668"/>
              <a:gd name="T26" fmla="*/ 334 w 668"/>
              <a:gd name="T27" fmla="*/ 628 h 668"/>
              <a:gd name="T28" fmla="*/ 628 w 668"/>
              <a:gd name="T29" fmla="*/ 334 h 668"/>
              <a:gd name="T30" fmla="*/ 334 w 668"/>
              <a:gd name="T31" fmla="*/ 49 h 6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668" h="668">
                <a:moveTo>
                  <a:pt x="334" y="667"/>
                </a:moveTo>
                <a:lnTo>
                  <a:pt x="334" y="667"/>
                </a:lnTo>
                <a:cubicBezTo>
                  <a:pt x="245" y="667"/>
                  <a:pt x="167" y="637"/>
                  <a:pt x="98" y="569"/>
                </a:cubicBezTo>
                <a:cubicBezTo>
                  <a:pt x="39" y="510"/>
                  <a:pt x="0" y="422"/>
                  <a:pt x="0" y="334"/>
                </a:cubicBezTo>
                <a:cubicBezTo>
                  <a:pt x="0" y="245"/>
                  <a:pt x="39" y="167"/>
                  <a:pt x="98" y="98"/>
                </a:cubicBezTo>
                <a:cubicBezTo>
                  <a:pt x="167" y="39"/>
                  <a:pt x="245" y="0"/>
                  <a:pt x="334" y="0"/>
                </a:cubicBezTo>
                <a:cubicBezTo>
                  <a:pt x="422" y="0"/>
                  <a:pt x="510" y="39"/>
                  <a:pt x="569" y="98"/>
                </a:cubicBezTo>
                <a:cubicBezTo>
                  <a:pt x="628" y="167"/>
                  <a:pt x="667" y="245"/>
                  <a:pt x="667" y="334"/>
                </a:cubicBezTo>
                <a:cubicBezTo>
                  <a:pt x="667" y="422"/>
                  <a:pt x="628" y="510"/>
                  <a:pt x="569" y="569"/>
                </a:cubicBezTo>
                <a:cubicBezTo>
                  <a:pt x="510" y="637"/>
                  <a:pt x="422" y="667"/>
                  <a:pt x="334" y="667"/>
                </a:cubicBezTo>
                <a:close/>
                <a:moveTo>
                  <a:pt x="334" y="49"/>
                </a:moveTo>
                <a:lnTo>
                  <a:pt x="334" y="49"/>
                </a:lnTo>
                <a:cubicBezTo>
                  <a:pt x="177" y="49"/>
                  <a:pt x="39" y="177"/>
                  <a:pt x="39" y="334"/>
                </a:cubicBezTo>
                <a:cubicBezTo>
                  <a:pt x="39" y="500"/>
                  <a:pt x="177" y="628"/>
                  <a:pt x="334" y="628"/>
                </a:cubicBezTo>
                <a:cubicBezTo>
                  <a:pt x="491" y="628"/>
                  <a:pt x="628" y="500"/>
                  <a:pt x="628" y="334"/>
                </a:cubicBezTo>
                <a:cubicBezTo>
                  <a:pt x="628" y="177"/>
                  <a:pt x="491" y="49"/>
                  <a:pt x="334" y="49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23" name="Freeform 674">
            <a:extLst>
              <a:ext uri="{FF2B5EF4-FFF2-40B4-BE49-F238E27FC236}">
                <a16:creationId xmlns:a16="http://schemas.microsoft.com/office/drawing/2014/main" id="{CE9EAC4F-7483-0847-AF15-D80FB0D9E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14962" y="9841389"/>
            <a:ext cx="488804" cy="480376"/>
          </a:xfrm>
          <a:custGeom>
            <a:avLst/>
            <a:gdLst>
              <a:gd name="T0" fmla="*/ 255 w 511"/>
              <a:gd name="T1" fmla="*/ 501 h 502"/>
              <a:gd name="T2" fmla="*/ 255 w 511"/>
              <a:gd name="T3" fmla="*/ 501 h 502"/>
              <a:gd name="T4" fmla="*/ 0 w 511"/>
              <a:gd name="T5" fmla="*/ 246 h 502"/>
              <a:gd name="T6" fmla="*/ 255 w 511"/>
              <a:gd name="T7" fmla="*/ 0 h 502"/>
              <a:gd name="T8" fmla="*/ 510 w 511"/>
              <a:gd name="T9" fmla="*/ 246 h 502"/>
              <a:gd name="T10" fmla="*/ 255 w 511"/>
              <a:gd name="T11" fmla="*/ 501 h 502"/>
              <a:gd name="T12" fmla="*/ 255 w 511"/>
              <a:gd name="T13" fmla="*/ 40 h 502"/>
              <a:gd name="T14" fmla="*/ 255 w 511"/>
              <a:gd name="T15" fmla="*/ 40 h 502"/>
              <a:gd name="T16" fmla="*/ 39 w 511"/>
              <a:gd name="T17" fmla="*/ 246 h 502"/>
              <a:gd name="T18" fmla="*/ 255 w 511"/>
              <a:gd name="T19" fmla="*/ 461 h 502"/>
              <a:gd name="T20" fmla="*/ 470 w 511"/>
              <a:gd name="T21" fmla="*/ 246 h 502"/>
              <a:gd name="T22" fmla="*/ 255 w 511"/>
              <a:gd name="T23" fmla="*/ 40 h 5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11" h="502">
                <a:moveTo>
                  <a:pt x="255" y="501"/>
                </a:moveTo>
                <a:lnTo>
                  <a:pt x="255" y="501"/>
                </a:lnTo>
                <a:cubicBezTo>
                  <a:pt x="117" y="501"/>
                  <a:pt x="0" y="393"/>
                  <a:pt x="0" y="246"/>
                </a:cubicBezTo>
                <a:cubicBezTo>
                  <a:pt x="0" y="108"/>
                  <a:pt x="117" y="0"/>
                  <a:pt x="255" y="0"/>
                </a:cubicBezTo>
                <a:cubicBezTo>
                  <a:pt x="392" y="0"/>
                  <a:pt x="510" y="108"/>
                  <a:pt x="510" y="246"/>
                </a:cubicBezTo>
                <a:cubicBezTo>
                  <a:pt x="510" y="393"/>
                  <a:pt x="392" y="501"/>
                  <a:pt x="255" y="501"/>
                </a:cubicBezTo>
                <a:close/>
                <a:moveTo>
                  <a:pt x="255" y="40"/>
                </a:moveTo>
                <a:lnTo>
                  <a:pt x="255" y="40"/>
                </a:lnTo>
                <a:cubicBezTo>
                  <a:pt x="137" y="40"/>
                  <a:pt x="39" y="128"/>
                  <a:pt x="39" y="246"/>
                </a:cubicBezTo>
                <a:cubicBezTo>
                  <a:pt x="39" y="363"/>
                  <a:pt x="137" y="461"/>
                  <a:pt x="255" y="461"/>
                </a:cubicBezTo>
                <a:cubicBezTo>
                  <a:pt x="372" y="461"/>
                  <a:pt x="470" y="363"/>
                  <a:pt x="470" y="246"/>
                </a:cubicBezTo>
                <a:cubicBezTo>
                  <a:pt x="470" y="128"/>
                  <a:pt x="372" y="40"/>
                  <a:pt x="255" y="4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24" name="Freeform 675">
            <a:extLst>
              <a:ext uri="{FF2B5EF4-FFF2-40B4-BE49-F238E27FC236}">
                <a16:creationId xmlns:a16="http://schemas.microsoft.com/office/drawing/2014/main" id="{C2C53368-9E25-0747-B0D7-DC1B85EE2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37162" y="9938306"/>
            <a:ext cx="244402" cy="290755"/>
          </a:xfrm>
          <a:custGeom>
            <a:avLst/>
            <a:gdLst>
              <a:gd name="T0" fmla="*/ 245 w 256"/>
              <a:gd name="T1" fmla="*/ 29 h 305"/>
              <a:gd name="T2" fmla="*/ 245 w 256"/>
              <a:gd name="T3" fmla="*/ 29 h 305"/>
              <a:gd name="T4" fmla="*/ 245 w 256"/>
              <a:gd name="T5" fmla="*/ 9 h 305"/>
              <a:gd name="T6" fmla="*/ 216 w 256"/>
              <a:gd name="T7" fmla="*/ 9 h 305"/>
              <a:gd name="T8" fmla="*/ 128 w 256"/>
              <a:gd name="T9" fmla="*/ 98 h 305"/>
              <a:gd name="T10" fmla="*/ 39 w 256"/>
              <a:gd name="T11" fmla="*/ 9 h 305"/>
              <a:gd name="T12" fmla="*/ 10 w 256"/>
              <a:gd name="T13" fmla="*/ 9 h 305"/>
              <a:gd name="T14" fmla="*/ 10 w 256"/>
              <a:gd name="T15" fmla="*/ 29 h 305"/>
              <a:gd name="T16" fmla="*/ 108 w 256"/>
              <a:gd name="T17" fmla="*/ 127 h 305"/>
              <a:gd name="T18" fmla="*/ 108 w 256"/>
              <a:gd name="T19" fmla="*/ 156 h 305"/>
              <a:gd name="T20" fmla="*/ 78 w 256"/>
              <a:gd name="T21" fmla="*/ 156 h 305"/>
              <a:gd name="T22" fmla="*/ 59 w 256"/>
              <a:gd name="T23" fmla="*/ 176 h 305"/>
              <a:gd name="T24" fmla="*/ 78 w 256"/>
              <a:gd name="T25" fmla="*/ 196 h 305"/>
              <a:gd name="T26" fmla="*/ 108 w 256"/>
              <a:gd name="T27" fmla="*/ 196 h 305"/>
              <a:gd name="T28" fmla="*/ 108 w 256"/>
              <a:gd name="T29" fmla="*/ 215 h 305"/>
              <a:gd name="T30" fmla="*/ 78 w 256"/>
              <a:gd name="T31" fmla="*/ 215 h 305"/>
              <a:gd name="T32" fmla="*/ 59 w 256"/>
              <a:gd name="T33" fmla="*/ 225 h 305"/>
              <a:gd name="T34" fmla="*/ 78 w 256"/>
              <a:gd name="T35" fmla="*/ 245 h 305"/>
              <a:gd name="T36" fmla="*/ 108 w 256"/>
              <a:gd name="T37" fmla="*/ 245 h 305"/>
              <a:gd name="T38" fmla="*/ 108 w 256"/>
              <a:gd name="T39" fmla="*/ 284 h 305"/>
              <a:gd name="T40" fmla="*/ 128 w 256"/>
              <a:gd name="T41" fmla="*/ 304 h 305"/>
              <a:gd name="T42" fmla="*/ 128 w 256"/>
              <a:gd name="T43" fmla="*/ 304 h 305"/>
              <a:gd name="T44" fmla="*/ 147 w 256"/>
              <a:gd name="T45" fmla="*/ 284 h 305"/>
              <a:gd name="T46" fmla="*/ 147 w 256"/>
              <a:gd name="T47" fmla="*/ 245 h 305"/>
              <a:gd name="T48" fmla="*/ 186 w 256"/>
              <a:gd name="T49" fmla="*/ 245 h 305"/>
              <a:gd name="T50" fmla="*/ 196 w 256"/>
              <a:gd name="T51" fmla="*/ 225 h 305"/>
              <a:gd name="T52" fmla="*/ 186 w 256"/>
              <a:gd name="T53" fmla="*/ 215 h 305"/>
              <a:gd name="T54" fmla="*/ 147 w 256"/>
              <a:gd name="T55" fmla="*/ 215 h 305"/>
              <a:gd name="T56" fmla="*/ 147 w 256"/>
              <a:gd name="T57" fmla="*/ 196 h 305"/>
              <a:gd name="T58" fmla="*/ 186 w 256"/>
              <a:gd name="T59" fmla="*/ 196 h 305"/>
              <a:gd name="T60" fmla="*/ 196 w 256"/>
              <a:gd name="T61" fmla="*/ 176 h 305"/>
              <a:gd name="T62" fmla="*/ 186 w 256"/>
              <a:gd name="T63" fmla="*/ 156 h 305"/>
              <a:gd name="T64" fmla="*/ 147 w 256"/>
              <a:gd name="T65" fmla="*/ 156 h 305"/>
              <a:gd name="T66" fmla="*/ 147 w 256"/>
              <a:gd name="T67" fmla="*/ 127 h 305"/>
              <a:gd name="T68" fmla="*/ 245 w 256"/>
              <a:gd name="T69" fmla="*/ 29 h 3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256" h="305">
                <a:moveTo>
                  <a:pt x="245" y="29"/>
                </a:moveTo>
                <a:lnTo>
                  <a:pt x="245" y="29"/>
                </a:lnTo>
                <a:cubicBezTo>
                  <a:pt x="255" y="29"/>
                  <a:pt x="255" y="9"/>
                  <a:pt x="245" y="9"/>
                </a:cubicBezTo>
                <a:cubicBezTo>
                  <a:pt x="235" y="0"/>
                  <a:pt x="226" y="0"/>
                  <a:pt x="216" y="9"/>
                </a:cubicBezTo>
                <a:cubicBezTo>
                  <a:pt x="128" y="98"/>
                  <a:pt x="128" y="98"/>
                  <a:pt x="128" y="98"/>
                </a:cubicBezTo>
                <a:cubicBezTo>
                  <a:pt x="39" y="9"/>
                  <a:pt x="39" y="9"/>
                  <a:pt x="39" y="9"/>
                </a:cubicBezTo>
                <a:cubicBezTo>
                  <a:pt x="30" y="0"/>
                  <a:pt x="20" y="0"/>
                  <a:pt x="10" y="9"/>
                </a:cubicBezTo>
                <a:cubicBezTo>
                  <a:pt x="0" y="9"/>
                  <a:pt x="0" y="19"/>
                  <a:pt x="10" y="29"/>
                </a:cubicBezTo>
                <a:cubicBezTo>
                  <a:pt x="108" y="127"/>
                  <a:pt x="108" y="127"/>
                  <a:pt x="108" y="127"/>
                </a:cubicBezTo>
                <a:cubicBezTo>
                  <a:pt x="108" y="156"/>
                  <a:pt x="108" y="156"/>
                  <a:pt x="108" y="156"/>
                </a:cubicBezTo>
                <a:cubicBezTo>
                  <a:pt x="78" y="156"/>
                  <a:pt x="78" y="156"/>
                  <a:pt x="78" y="156"/>
                </a:cubicBezTo>
                <a:cubicBezTo>
                  <a:pt x="69" y="156"/>
                  <a:pt x="59" y="166"/>
                  <a:pt x="59" y="176"/>
                </a:cubicBezTo>
                <a:cubicBezTo>
                  <a:pt x="59" y="186"/>
                  <a:pt x="69" y="196"/>
                  <a:pt x="78" y="196"/>
                </a:cubicBezTo>
                <a:cubicBezTo>
                  <a:pt x="108" y="196"/>
                  <a:pt x="108" y="196"/>
                  <a:pt x="108" y="196"/>
                </a:cubicBezTo>
                <a:cubicBezTo>
                  <a:pt x="108" y="215"/>
                  <a:pt x="108" y="215"/>
                  <a:pt x="108" y="215"/>
                </a:cubicBezTo>
                <a:cubicBezTo>
                  <a:pt x="78" y="215"/>
                  <a:pt x="78" y="215"/>
                  <a:pt x="78" y="215"/>
                </a:cubicBezTo>
                <a:cubicBezTo>
                  <a:pt x="69" y="215"/>
                  <a:pt x="59" y="215"/>
                  <a:pt x="59" y="225"/>
                </a:cubicBezTo>
                <a:cubicBezTo>
                  <a:pt x="59" y="235"/>
                  <a:pt x="69" y="245"/>
                  <a:pt x="78" y="245"/>
                </a:cubicBezTo>
                <a:cubicBezTo>
                  <a:pt x="108" y="245"/>
                  <a:pt x="108" y="245"/>
                  <a:pt x="108" y="245"/>
                </a:cubicBezTo>
                <a:cubicBezTo>
                  <a:pt x="108" y="284"/>
                  <a:pt x="108" y="284"/>
                  <a:pt x="108" y="284"/>
                </a:cubicBezTo>
                <a:cubicBezTo>
                  <a:pt x="108" y="294"/>
                  <a:pt x="118" y="304"/>
                  <a:pt x="128" y="304"/>
                </a:cubicBezTo>
                <a:lnTo>
                  <a:pt x="128" y="304"/>
                </a:lnTo>
                <a:cubicBezTo>
                  <a:pt x="137" y="304"/>
                  <a:pt x="147" y="294"/>
                  <a:pt x="147" y="284"/>
                </a:cubicBezTo>
                <a:cubicBezTo>
                  <a:pt x="147" y="245"/>
                  <a:pt x="147" y="245"/>
                  <a:pt x="147" y="245"/>
                </a:cubicBezTo>
                <a:cubicBezTo>
                  <a:pt x="186" y="245"/>
                  <a:pt x="186" y="245"/>
                  <a:pt x="186" y="245"/>
                </a:cubicBezTo>
                <a:cubicBezTo>
                  <a:pt x="196" y="245"/>
                  <a:pt x="196" y="235"/>
                  <a:pt x="196" y="225"/>
                </a:cubicBezTo>
                <a:cubicBezTo>
                  <a:pt x="196" y="215"/>
                  <a:pt x="196" y="215"/>
                  <a:pt x="186" y="215"/>
                </a:cubicBezTo>
                <a:cubicBezTo>
                  <a:pt x="147" y="215"/>
                  <a:pt x="147" y="215"/>
                  <a:pt x="147" y="215"/>
                </a:cubicBezTo>
                <a:cubicBezTo>
                  <a:pt x="147" y="196"/>
                  <a:pt x="147" y="196"/>
                  <a:pt x="147" y="196"/>
                </a:cubicBezTo>
                <a:cubicBezTo>
                  <a:pt x="186" y="196"/>
                  <a:pt x="186" y="196"/>
                  <a:pt x="186" y="196"/>
                </a:cubicBezTo>
                <a:cubicBezTo>
                  <a:pt x="196" y="196"/>
                  <a:pt x="196" y="186"/>
                  <a:pt x="196" y="176"/>
                </a:cubicBezTo>
                <a:cubicBezTo>
                  <a:pt x="196" y="166"/>
                  <a:pt x="196" y="156"/>
                  <a:pt x="186" y="156"/>
                </a:cubicBezTo>
                <a:cubicBezTo>
                  <a:pt x="147" y="156"/>
                  <a:pt x="147" y="156"/>
                  <a:pt x="147" y="156"/>
                </a:cubicBezTo>
                <a:cubicBezTo>
                  <a:pt x="147" y="127"/>
                  <a:pt x="147" y="127"/>
                  <a:pt x="147" y="127"/>
                </a:cubicBezTo>
                <a:lnTo>
                  <a:pt x="245" y="29"/>
                </a:ln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25" name="Freeform 676">
            <a:extLst>
              <a:ext uri="{FF2B5EF4-FFF2-40B4-BE49-F238E27FC236}">
                <a16:creationId xmlns:a16="http://schemas.microsoft.com/office/drawing/2014/main" id="{CACFF03B-A027-4348-807E-0A7C9300E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62254" y="6959133"/>
            <a:ext cx="337106" cy="442450"/>
          </a:xfrm>
          <a:custGeom>
            <a:avLst/>
            <a:gdLst>
              <a:gd name="T0" fmla="*/ 333 w 353"/>
              <a:gd name="T1" fmla="*/ 461 h 462"/>
              <a:gd name="T2" fmla="*/ 333 w 353"/>
              <a:gd name="T3" fmla="*/ 461 h 462"/>
              <a:gd name="T4" fmla="*/ 98 w 353"/>
              <a:gd name="T5" fmla="*/ 363 h 462"/>
              <a:gd name="T6" fmla="*/ 0 w 353"/>
              <a:gd name="T7" fmla="*/ 127 h 462"/>
              <a:gd name="T8" fmla="*/ 19 w 353"/>
              <a:gd name="T9" fmla="*/ 20 h 462"/>
              <a:gd name="T10" fmla="*/ 49 w 353"/>
              <a:gd name="T11" fmla="*/ 9 h 462"/>
              <a:gd name="T12" fmla="*/ 59 w 353"/>
              <a:gd name="T13" fmla="*/ 29 h 462"/>
              <a:gd name="T14" fmla="*/ 39 w 353"/>
              <a:gd name="T15" fmla="*/ 127 h 462"/>
              <a:gd name="T16" fmla="*/ 127 w 353"/>
              <a:gd name="T17" fmla="*/ 333 h 462"/>
              <a:gd name="T18" fmla="*/ 333 w 353"/>
              <a:gd name="T19" fmla="*/ 421 h 462"/>
              <a:gd name="T20" fmla="*/ 352 w 353"/>
              <a:gd name="T21" fmla="*/ 441 h 462"/>
              <a:gd name="T22" fmla="*/ 333 w 353"/>
              <a:gd name="T23" fmla="*/ 461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53" h="462">
                <a:moveTo>
                  <a:pt x="333" y="461"/>
                </a:moveTo>
                <a:lnTo>
                  <a:pt x="333" y="461"/>
                </a:lnTo>
                <a:cubicBezTo>
                  <a:pt x="245" y="461"/>
                  <a:pt x="167" y="431"/>
                  <a:pt x="98" y="363"/>
                </a:cubicBezTo>
                <a:cubicBezTo>
                  <a:pt x="39" y="304"/>
                  <a:pt x="0" y="216"/>
                  <a:pt x="0" y="127"/>
                </a:cubicBezTo>
                <a:cubicBezTo>
                  <a:pt x="0" y="98"/>
                  <a:pt x="10" y="59"/>
                  <a:pt x="19" y="20"/>
                </a:cubicBezTo>
                <a:cubicBezTo>
                  <a:pt x="29" y="9"/>
                  <a:pt x="39" y="0"/>
                  <a:pt x="49" y="9"/>
                </a:cubicBezTo>
                <a:cubicBezTo>
                  <a:pt x="59" y="9"/>
                  <a:pt x="59" y="20"/>
                  <a:pt x="59" y="29"/>
                </a:cubicBezTo>
                <a:cubicBezTo>
                  <a:pt x="49" y="68"/>
                  <a:pt x="39" y="98"/>
                  <a:pt x="39" y="127"/>
                </a:cubicBezTo>
                <a:cubicBezTo>
                  <a:pt x="39" y="206"/>
                  <a:pt x="68" y="284"/>
                  <a:pt x="127" y="333"/>
                </a:cubicBezTo>
                <a:cubicBezTo>
                  <a:pt x="186" y="392"/>
                  <a:pt x="255" y="421"/>
                  <a:pt x="333" y="421"/>
                </a:cubicBezTo>
                <a:cubicBezTo>
                  <a:pt x="343" y="421"/>
                  <a:pt x="352" y="431"/>
                  <a:pt x="352" y="441"/>
                </a:cubicBezTo>
                <a:cubicBezTo>
                  <a:pt x="352" y="451"/>
                  <a:pt x="343" y="461"/>
                  <a:pt x="333" y="46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26" name="Freeform 677">
            <a:extLst>
              <a:ext uri="{FF2B5EF4-FFF2-40B4-BE49-F238E27FC236}">
                <a16:creationId xmlns:a16="http://schemas.microsoft.com/office/drawing/2014/main" id="{16B83B47-3151-A444-9A64-F988B22F4F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5586" y="6769510"/>
            <a:ext cx="412955" cy="328678"/>
          </a:xfrm>
          <a:custGeom>
            <a:avLst/>
            <a:gdLst>
              <a:gd name="T0" fmla="*/ 411 w 431"/>
              <a:gd name="T1" fmla="*/ 342 h 343"/>
              <a:gd name="T2" fmla="*/ 411 w 431"/>
              <a:gd name="T3" fmla="*/ 342 h 343"/>
              <a:gd name="T4" fmla="*/ 391 w 431"/>
              <a:gd name="T5" fmla="*/ 322 h 343"/>
              <a:gd name="T6" fmla="*/ 303 w 431"/>
              <a:gd name="T7" fmla="*/ 116 h 343"/>
              <a:gd name="T8" fmla="*/ 98 w 431"/>
              <a:gd name="T9" fmla="*/ 39 h 343"/>
              <a:gd name="T10" fmla="*/ 29 w 431"/>
              <a:gd name="T11" fmla="*/ 49 h 343"/>
              <a:gd name="T12" fmla="*/ 10 w 431"/>
              <a:gd name="T13" fmla="*/ 29 h 343"/>
              <a:gd name="T14" fmla="*/ 20 w 431"/>
              <a:gd name="T15" fmla="*/ 0 h 343"/>
              <a:gd name="T16" fmla="*/ 98 w 431"/>
              <a:gd name="T17" fmla="*/ 0 h 343"/>
              <a:gd name="T18" fmla="*/ 332 w 431"/>
              <a:gd name="T19" fmla="*/ 88 h 343"/>
              <a:gd name="T20" fmla="*/ 430 w 431"/>
              <a:gd name="T21" fmla="*/ 322 h 343"/>
              <a:gd name="T22" fmla="*/ 411 w 431"/>
              <a:gd name="T23" fmla="*/ 342 h 3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31" h="343">
                <a:moveTo>
                  <a:pt x="411" y="342"/>
                </a:moveTo>
                <a:lnTo>
                  <a:pt x="411" y="342"/>
                </a:lnTo>
                <a:cubicBezTo>
                  <a:pt x="401" y="342"/>
                  <a:pt x="391" y="342"/>
                  <a:pt x="391" y="322"/>
                </a:cubicBezTo>
                <a:cubicBezTo>
                  <a:pt x="391" y="244"/>
                  <a:pt x="362" y="175"/>
                  <a:pt x="303" y="116"/>
                </a:cubicBezTo>
                <a:cubicBezTo>
                  <a:pt x="254" y="68"/>
                  <a:pt x="176" y="39"/>
                  <a:pt x="98" y="39"/>
                </a:cubicBezTo>
                <a:cubicBezTo>
                  <a:pt x="78" y="39"/>
                  <a:pt x="49" y="39"/>
                  <a:pt x="29" y="49"/>
                </a:cubicBezTo>
                <a:cubicBezTo>
                  <a:pt x="20" y="49"/>
                  <a:pt x="10" y="39"/>
                  <a:pt x="10" y="29"/>
                </a:cubicBezTo>
                <a:cubicBezTo>
                  <a:pt x="0" y="19"/>
                  <a:pt x="10" y="10"/>
                  <a:pt x="20" y="0"/>
                </a:cubicBezTo>
                <a:cubicBezTo>
                  <a:pt x="49" y="0"/>
                  <a:pt x="69" y="0"/>
                  <a:pt x="98" y="0"/>
                </a:cubicBezTo>
                <a:cubicBezTo>
                  <a:pt x="185" y="0"/>
                  <a:pt x="273" y="29"/>
                  <a:pt x="332" y="88"/>
                </a:cubicBezTo>
                <a:cubicBezTo>
                  <a:pt x="391" y="156"/>
                  <a:pt x="430" y="234"/>
                  <a:pt x="430" y="322"/>
                </a:cubicBezTo>
                <a:cubicBezTo>
                  <a:pt x="430" y="342"/>
                  <a:pt x="421" y="342"/>
                  <a:pt x="411" y="34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27" name="Freeform 678">
            <a:extLst>
              <a:ext uri="{FF2B5EF4-FFF2-40B4-BE49-F238E27FC236}">
                <a16:creationId xmlns:a16="http://schemas.microsoft.com/office/drawing/2014/main" id="{2C6D4D7E-BBE5-884A-8641-D20EB39901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0682" y="6769510"/>
            <a:ext cx="198048" cy="193836"/>
          </a:xfrm>
          <a:custGeom>
            <a:avLst/>
            <a:gdLst>
              <a:gd name="T0" fmla="*/ 176 w 206"/>
              <a:gd name="T1" fmla="*/ 29 h 205"/>
              <a:gd name="T2" fmla="*/ 176 w 206"/>
              <a:gd name="T3" fmla="*/ 29 h 205"/>
              <a:gd name="T4" fmla="*/ 107 w 206"/>
              <a:gd name="T5" fmla="*/ 0 h 205"/>
              <a:gd name="T6" fmla="*/ 29 w 206"/>
              <a:gd name="T7" fmla="*/ 29 h 205"/>
              <a:gd name="T8" fmla="*/ 0 w 206"/>
              <a:gd name="T9" fmla="*/ 107 h 205"/>
              <a:gd name="T10" fmla="*/ 29 w 206"/>
              <a:gd name="T11" fmla="*/ 175 h 205"/>
              <a:gd name="T12" fmla="*/ 107 w 206"/>
              <a:gd name="T13" fmla="*/ 204 h 205"/>
              <a:gd name="T14" fmla="*/ 176 w 206"/>
              <a:gd name="T15" fmla="*/ 175 h 205"/>
              <a:gd name="T16" fmla="*/ 205 w 206"/>
              <a:gd name="T17" fmla="*/ 107 h 205"/>
              <a:gd name="T18" fmla="*/ 176 w 206"/>
              <a:gd name="T19" fmla="*/ 29 h 205"/>
              <a:gd name="T20" fmla="*/ 107 w 206"/>
              <a:gd name="T21" fmla="*/ 195 h 205"/>
              <a:gd name="T22" fmla="*/ 107 w 206"/>
              <a:gd name="T23" fmla="*/ 195 h 205"/>
              <a:gd name="T24" fmla="*/ 9 w 206"/>
              <a:gd name="T25" fmla="*/ 107 h 205"/>
              <a:gd name="T26" fmla="*/ 107 w 206"/>
              <a:gd name="T27" fmla="*/ 19 h 205"/>
              <a:gd name="T28" fmla="*/ 196 w 206"/>
              <a:gd name="T29" fmla="*/ 107 h 205"/>
              <a:gd name="T30" fmla="*/ 107 w 206"/>
              <a:gd name="T31" fmla="*/ 195 h 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06" h="205">
                <a:moveTo>
                  <a:pt x="176" y="29"/>
                </a:moveTo>
                <a:lnTo>
                  <a:pt x="176" y="29"/>
                </a:lnTo>
                <a:cubicBezTo>
                  <a:pt x="157" y="10"/>
                  <a:pt x="137" y="0"/>
                  <a:pt x="107" y="0"/>
                </a:cubicBezTo>
                <a:cubicBezTo>
                  <a:pt x="78" y="0"/>
                  <a:pt x="49" y="10"/>
                  <a:pt x="29" y="29"/>
                </a:cubicBezTo>
                <a:cubicBezTo>
                  <a:pt x="9" y="49"/>
                  <a:pt x="0" y="78"/>
                  <a:pt x="0" y="107"/>
                </a:cubicBezTo>
                <a:cubicBezTo>
                  <a:pt x="0" y="136"/>
                  <a:pt x="9" y="156"/>
                  <a:pt x="29" y="175"/>
                </a:cubicBezTo>
                <a:cubicBezTo>
                  <a:pt x="49" y="195"/>
                  <a:pt x="78" y="204"/>
                  <a:pt x="107" y="204"/>
                </a:cubicBezTo>
                <a:cubicBezTo>
                  <a:pt x="137" y="204"/>
                  <a:pt x="157" y="195"/>
                  <a:pt x="176" y="175"/>
                </a:cubicBezTo>
                <a:cubicBezTo>
                  <a:pt x="196" y="156"/>
                  <a:pt x="205" y="136"/>
                  <a:pt x="205" y="107"/>
                </a:cubicBezTo>
                <a:cubicBezTo>
                  <a:pt x="205" y="78"/>
                  <a:pt x="196" y="49"/>
                  <a:pt x="176" y="29"/>
                </a:cubicBezTo>
                <a:close/>
                <a:moveTo>
                  <a:pt x="107" y="195"/>
                </a:moveTo>
                <a:lnTo>
                  <a:pt x="107" y="195"/>
                </a:lnTo>
                <a:cubicBezTo>
                  <a:pt x="58" y="195"/>
                  <a:pt x="9" y="156"/>
                  <a:pt x="9" y="107"/>
                </a:cubicBezTo>
                <a:cubicBezTo>
                  <a:pt x="9" y="59"/>
                  <a:pt x="58" y="19"/>
                  <a:pt x="107" y="19"/>
                </a:cubicBezTo>
                <a:cubicBezTo>
                  <a:pt x="157" y="19"/>
                  <a:pt x="196" y="59"/>
                  <a:pt x="196" y="107"/>
                </a:cubicBezTo>
                <a:cubicBezTo>
                  <a:pt x="196" y="156"/>
                  <a:pt x="157" y="195"/>
                  <a:pt x="107" y="195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28" name="Freeform 679">
            <a:extLst>
              <a:ext uri="{FF2B5EF4-FFF2-40B4-BE49-F238E27FC236}">
                <a16:creationId xmlns:a16="http://schemas.microsoft.com/office/drawing/2014/main" id="{80E33E32-6834-1F4E-A4DB-3E84E9162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95965" y="6799008"/>
            <a:ext cx="151698" cy="151698"/>
          </a:xfrm>
          <a:custGeom>
            <a:avLst/>
            <a:gdLst>
              <a:gd name="T0" fmla="*/ 78 w 158"/>
              <a:gd name="T1" fmla="*/ 0 h 157"/>
              <a:gd name="T2" fmla="*/ 78 w 158"/>
              <a:gd name="T3" fmla="*/ 0 h 157"/>
              <a:gd name="T4" fmla="*/ 0 w 158"/>
              <a:gd name="T5" fmla="*/ 78 h 157"/>
              <a:gd name="T6" fmla="*/ 78 w 158"/>
              <a:gd name="T7" fmla="*/ 156 h 157"/>
              <a:gd name="T8" fmla="*/ 157 w 158"/>
              <a:gd name="T9" fmla="*/ 78 h 157"/>
              <a:gd name="T10" fmla="*/ 78 w 158"/>
              <a:gd name="T11" fmla="*/ 0 h 157"/>
              <a:gd name="T12" fmla="*/ 78 w 158"/>
              <a:gd name="T13" fmla="*/ 146 h 157"/>
              <a:gd name="T14" fmla="*/ 78 w 158"/>
              <a:gd name="T15" fmla="*/ 146 h 157"/>
              <a:gd name="T16" fmla="*/ 10 w 158"/>
              <a:gd name="T17" fmla="*/ 78 h 157"/>
              <a:gd name="T18" fmla="*/ 78 w 158"/>
              <a:gd name="T19" fmla="*/ 10 h 157"/>
              <a:gd name="T20" fmla="*/ 137 w 158"/>
              <a:gd name="T21" fmla="*/ 78 h 157"/>
              <a:gd name="T22" fmla="*/ 78 w 158"/>
              <a:gd name="T23" fmla="*/ 146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8" h="157">
                <a:moveTo>
                  <a:pt x="78" y="0"/>
                </a:moveTo>
                <a:lnTo>
                  <a:pt x="78" y="0"/>
                </a:lnTo>
                <a:cubicBezTo>
                  <a:pt x="29" y="0"/>
                  <a:pt x="0" y="30"/>
                  <a:pt x="0" y="78"/>
                </a:cubicBezTo>
                <a:cubicBezTo>
                  <a:pt x="0" y="117"/>
                  <a:pt x="29" y="156"/>
                  <a:pt x="78" y="156"/>
                </a:cubicBezTo>
                <a:cubicBezTo>
                  <a:pt x="117" y="156"/>
                  <a:pt x="157" y="117"/>
                  <a:pt x="157" y="78"/>
                </a:cubicBezTo>
                <a:cubicBezTo>
                  <a:pt x="157" y="30"/>
                  <a:pt x="117" y="0"/>
                  <a:pt x="78" y="0"/>
                </a:cubicBezTo>
                <a:close/>
                <a:moveTo>
                  <a:pt x="78" y="146"/>
                </a:moveTo>
                <a:lnTo>
                  <a:pt x="78" y="146"/>
                </a:lnTo>
                <a:cubicBezTo>
                  <a:pt x="39" y="146"/>
                  <a:pt x="10" y="107"/>
                  <a:pt x="10" y="78"/>
                </a:cubicBezTo>
                <a:cubicBezTo>
                  <a:pt x="10" y="39"/>
                  <a:pt x="39" y="10"/>
                  <a:pt x="78" y="10"/>
                </a:cubicBezTo>
                <a:cubicBezTo>
                  <a:pt x="108" y="10"/>
                  <a:pt x="137" y="39"/>
                  <a:pt x="137" y="78"/>
                </a:cubicBezTo>
                <a:cubicBezTo>
                  <a:pt x="137" y="107"/>
                  <a:pt x="108" y="146"/>
                  <a:pt x="78" y="146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29" name="Freeform 680">
            <a:extLst>
              <a:ext uri="{FF2B5EF4-FFF2-40B4-BE49-F238E27FC236}">
                <a16:creationId xmlns:a16="http://schemas.microsoft.com/office/drawing/2014/main" id="{B34E707C-0175-DA41-91AD-4540D95DA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5460" y="6828503"/>
            <a:ext cx="75849" cy="92704"/>
          </a:xfrm>
          <a:custGeom>
            <a:avLst/>
            <a:gdLst>
              <a:gd name="T0" fmla="*/ 79 w 80"/>
              <a:gd name="T1" fmla="*/ 0 h 98"/>
              <a:gd name="T2" fmla="*/ 79 w 80"/>
              <a:gd name="T3" fmla="*/ 0 h 98"/>
              <a:gd name="T4" fmla="*/ 69 w 80"/>
              <a:gd name="T5" fmla="*/ 0 h 98"/>
              <a:gd name="T6" fmla="*/ 20 w 80"/>
              <a:gd name="T7" fmla="*/ 29 h 98"/>
              <a:gd name="T8" fmla="*/ 0 w 80"/>
              <a:gd name="T9" fmla="*/ 29 h 98"/>
              <a:gd name="T10" fmla="*/ 0 w 80"/>
              <a:gd name="T11" fmla="*/ 38 h 98"/>
              <a:gd name="T12" fmla="*/ 0 w 80"/>
              <a:gd name="T13" fmla="*/ 38 h 98"/>
              <a:gd name="T14" fmla="*/ 20 w 80"/>
              <a:gd name="T15" fmla="*/ 38 h 98"/>
              <a:gd name="T16" fmla="*/ 20 w 80"/>
              <a:gd name="T17" fmla="*/ 48 h 98"/>
              <a:gd name="T18" fmla="*/ 20 w 80"/>
              <a:gd name="T19" fmla="*/ 48 h 98"/>
              <a:gd name="T20" fmla="*/ 0 w 80"/>
              <a:gd name="T21" fmla="*/ 48 h 98"/>
              <a:gd name="T22" fmla="*/ 0 w 80"/>
              <a:gd name="T23" fmla="*/ 57 h 98"/>
              <a:gd name="T24" fmla="*/ 0 w 80"/>
              <a:gd name="T25" fmla="*/ 57 h 98"/>
              <a:gd name="T26" fmla="*/ 20 w 80"/>
              <a:gd name="T27" fmla="*/ 57 h 98"/>
              <a:gd name="T28" fmla="*/ 69 w 80"/>
              <a:gd name="T29" fmla="*/ 97 h 98"/>
              <a:gd name="T30" fmla="*/ 79 w 80"/>
              <a:gd name="T31" fmla="*/ 87 h 98"/>
              <a:gd name="T32" fmla="*/ 79 w 80"/>
              <a:gd name="T33" fmla="*/ 87 h 98"/>
              <a:gd name="T34" fmla="*/ 79 w 80"/>
              <a:gd name="T35" fmla="*/ 77 h 98"/>
              <a:gd name="T36" fmla="*/ 69 w 80"/>
              <a:gd name="T37" fmla="*/ 77 h 98"/>
              <a:gd name="T38" fmla="*/ 30 w 80"/>
              <a:gd name="T39" fmla="*/ 57 h 98"/>
              <a:gd name="T40" fmla="*/ 49 w 80"/>
              <a:gd name="T41" fmla="*/ 57 h 98"/>
              <a:gd name="T42" fmla="*/ 49 w 80"/>
              <a:gd name="T43" fmla="*/ 57 h 98"/>
              <a:gd name="T44" fmla="*/ 49 w 80"/>
              <a:gd name="T45" fmla="*/ 48 h 98"/>
              <a:gd name="T46" fmla="*/ 30 w 80"/>
              <a:gd name="T47" fmla="*/ 48 h 98"/>
              <a:gd name="T48" fmla="*/ 30 w 80"/>
              <a:gd name="T49" fmla="*/ 48 h 98"/>
              <a:gd name="T50" fmla="*/ 30 w 80"/>
              <a:gd name="T51" fmla="*/ 38 h 98"/>
              <a:gd name="T52" fmla="*/ 49 w 80"/>
              <a:gd name="T53" fmla="*/ 38 h 98"/>
              <a:gd name="T54" fmla="*/ 49 w 80"/>
              <a:gd name="T55" fmla="*/ 38 h 98"/>
              <a:gd name="T56" fmla="*/ 49 w 80"/>
              <a:gd name="T57" fmla="*/ 29 h 98"/>
              <a:gd name="T58" fmla="*/ 40 w 80"/>
              <a:gd name="T59" fmla="*/ 29 h 98"/>
              <a:gd name="T60" fmla="*/ 69 w 80"/>
              <a:gd name="T61" fmla="*/ 9 h 98"/>
              <a:gd name="T62" fmla="*/ 79 w 80"/>
              <a:gd name="T63" fmla="*/ 9 h 98"/>
              <a:gd name="T64" fmla="*/ 79 w 80"/>
              <a:gd name="T65" fmla="*/ 9 h 98"/>
              <a:gd name="T66" fmla="*/ 79 w 80"/>
              <a:gd name="T67" fmla="*/ 0 h 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80" h="98">
                <a:moveTo>
                  <a:pt x="79" y="0"/>
                </a:moveTo>
                <a:lnTo>
                  <a:pt x="79" y="0"/>
                </a:lnTo>
                <a:cubicBezTo>
                  <a:pt x="69" y="0"/>
                  <a:pt x="69" y="0"/>
                  <a:pt x="69" y="0"/>
                </a:cubicBezTo>
                <a:cubicBezTo>
                  <a:pt x="49" y="0"/>
                  <a:pt x="30" y="9"/>
                  <a:pt x="20" y="29"/>
                </a:cubicBezTo>
                <a:cubicBezTo>
                  <a:pt x="0" y="29"/>
                  <a:pt x="0" y="29"/>
                  <a:pt x="0" y="29"/>
                </a:cubicBezTo>
                <a:cubicBezTo>
                  <a:pt x="0" y="29"/>
                  <a:pt x="0" y="29"/>
                  <a:pt x="0" y="38"/>
                </a:cubicBezTo>
                <a:lnTo>
                  <a:pt x="0" y="38"/>
                </a:lnTo>
                <a:cubicBezTo>
                  <a:pt x="20" y="38"/>
                  <a:pt x="20" y="38"/>
                  <a:pt x="20" y="38"/>
                </a:cubicBezTo>
                <a:lnTo>
                  <a:pt x="20" y="48"/>
                </a:lnTo>
                <a:lnTo>
                  <a:pt x="20" y="48"/>
                </a:lnTo>
                <a:cubicBezTo>
                  <a:pt x="0" y="48"/>
                  <a:pt x="0" y="48"/>
                  <a:pt x="0" y="48"/>
                </a:cubicBezTo>
                <a:cubicBezTo>
                  <a:pt x="0" y="48"/>
                  <a:pt x="0" y="48"/>
                  <a:pt x="0" y="57"/>
                </a:cubicBezTo>
                <a:lnTo>
                  <a:pt x="0" y="57"/>
                </a:lnTo>
                <a:cubicBezTo>
                  <a:pt x="20" y="57"/>
                  <a:pt x="20" y="57"/>
                  <a:pt x="20" y="57"/>
                </a:cubicBezTo>
                <a:cubicBezTo>
                  <a:pt x="30" y="77"/>
                  <a:pt x="49" y="97"/>
                  <a:pt x="69" y="97"/>
                </a:cubicBezTo>
                <a:cubicBezTo>
                  <a:pt x="69" y="97"/>
                  <a:pt x="69" y="87"/>
                  <a:pt x="79" y="87"/>
                </a:cubicBezTo>
                <a:lnTo>
                  <a:pt x="79" y="87"/>
                </a:lnTo>
                <a:cubicBezTo>
                  <a:pt x="79" y="77"/>
                  <a:pt x="79" y="77"/>
                  <a:pt x="79" y="77"/>
                </a:cubicBezTo>
                <a:cubicBezTo>
                  <a:pt x="69" y="77"/>
                  <a:pt x="69" y="77"/>
                  <a:pt x="69" y="77"/>
                </a:cubicBezTo>
                <a:cubicBezTo>
                  <a:pt x="49" y="77"/>
                  <a:pt x="40" y="77"/>
                  <a:pt x="30" y="57"/>
                </a:cubicBezTo>
                <a:cubicBezTo>
                  <a:pt x="49" y="57"/>
                  <a:pt x="49" y="57"/>
                  <a:pt x="49" y="57"/>
                </a:cubicBezTo>
                <a:lnTo>
                  <a:pt x="49" y="57"/>
                </a:lnTo>
                <a:cubicBezTo>
                  <a:pt x="49" y="48"/>
                  <a:pt x="49" y="48"/>
                  <a:pt x="49" y="48"/>
                </a:cubicBezTo>
                <a:cubicBezTo>
                  <a:pt x="30" y="48"/>
                  <a:pt x="30" y="48"/>
                  <a:pt x="30" y="48"/>
                </a:cubicBezTo>
                <a:lnTo>
                  <a:pt x="30" y="48"/>
                </a:lnTo>
                <a:lnTo>
                  <a:pt x="30" y="38"/>
                </a:lnTo>
                <a:cubicBezTo>
                  <a:pt x="49" y="38"/>
                  <a:pt x="49" y="38"/>
                  <a:pt x="49" y="38"/>
                </a:cubicBezTo>
                <a:lnTo>
                  <a:pt x="49" y="38"/>
                </a:lnTo>
                <a:cubicBezTo>
                  <a:pt x="49" y="29"/>
                  <a:pt x="49" y="29"/>
                  <a:pt x="49" y="29"/>
                </a:cubicBezTo>
                <a:cubicBezTo>
                  <a:pt x="40" y="29"/>
                  <a:pt x="40" y="29"/>
                  <a:pt x="40" y="29"/>
                </a:cubicBezTo>
                <a:cubicBezTo>
                  <a:pt x="40" y="19"/>
                  <a:pt x="49" y="9"/>
                  <a:pt x="69" y="9"/>
                </a:cubicBezTo>
                <a:cubicBezTo>
                  <a:pt x="69" y="9"/>
                  <a:pt x="69" y="9"/>
                  <a:pt x="79" y="9"/>
                </a:cubicBezTo>
                <a:lnTo>
                  <a:pt x="79" y="9"/>
                </a:lnTo>
                <a:lnTo>
                  <a:pt x="79" y="0"/>
                </a:ln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30" name="Freeform 681">
            <a:extLst>
              <a:ext uri="{FF2B5EF4-FFF2-40B4-BE49-F238E27FC236}">
                <a16:creationId xmlns:a16="http://schemas.microsoft.com/office/drawing/2014/main" id="{78909282-9174-C44D-964B-A3FCBC281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16216" y="7115043"/>
            <a:ext cx="299180" cy="299183"/>
          </a:xfrm>
          <a:custGeom>
            <a:avLst/>
            <a:gdLst>
              <a:gd name="T0" fmla="*/ 157 w 315"/>
              <a:gd name="T1" fmla="*/ 313 h 314"/>
              <a:gd name="T2" fmla="*/ 157 w 315"/>
              <a:gd name="T3" fmla="*/ 313 h 314"/>
              <a:gd name="T4" fmla="*/ 49 w 315"/>
              <a:gd name="T5" fmla="*/ 264 h 314"/>
              <a:gd name="T6" fmla="*/ 0 w 315"/>
              <a:gd name="T7" fmla="*/ 157 h 314"/>
              <a:gd name="T8" fmla="*/ 49 w 315"/>
              <a:gd name="T9" fmla="*/ 49 h 314"/>
              <a:gd name="T10" fmla="*/ 157 w 315"/>
              <a:gd name="T11" fmla="*/ 0 h 314"/>
              <a:gd name="T12" fmla="*/ 265 w 315"/>
              <a:gd name="T13" fmla="*/ 49 h 314"/>
              <a:gd name="T14" fmla="*/ 314 w 315"/>
              <a:gd name="T15" fmla="*/ 157 h 314"/>
              <a:gd name="T16" fmla="*/ 265 w 315"/>
              <a:gd name="T17" fmla="*/ 264 h 314"/>
              <a:gd name="T18" fmla="*/ 157 w 315"/>
              <a:gd name="T19" fmla="*/ 313 h 314"/>
              <a:gd name="T20" fmla="*/ 157 w 315"/>
              <a:gd name="T21" fmla="*/ 19 h 314"/>
              <a:gd name="T22" fmla="*/ 157 w 315"/>
              <a:gd name="T23" fmla="*/ 19 h 314"/>
              <a:gd name="T24" fmla="*/ 20 w 315"/>
              <a:gd name="T25" fmla="*/ 157 h 314"/>
              <a:gd name="T26" fmla="*/ 157 w 315"/>
              <a:gd name="T27" fmla="*/ 294 h 314"/>
              <a:gd name="T28" fmla="*/ 294 w 315"/>
              <a:gd name="T29" fmla="*/ 157 h 314"/>
              <a:gd name="T30" fmla="*/ 157 w 315"/>
              <a:gd name="T31" fmla="*/ 19 h 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15" h="314">
                <a:moveTo>
                  <a:pt x="157" y="313"/>
                </a:moveTo>
                <a:lnTo>
                  <a:pt x="157" y="313"/>
                </a:lnTo>
                <a:cubicBezTo>
                  <a:pt x="118" y="313"/>
                  <a:pt x="79" y="294"/>
                  <a:pt x="49" y="264"/>
                </a:cubicBezTo>
                <a:cubicBezTo>
                  <a:pt x="20" y="235"/>
                  <a:pt x="0" y="196"/>
                  <a:pt x="0" y="157"/>
                </a:cubicBezTo>
                <a:cubicBezTo>
                  <a:pt x="0" y="117"/>
                  <a:pt x="20" y="78"/>
                  <a:pt x="49" y="49"/>
                </a:cubicBezTo>
                <a:cubicBezTo>
                  <a:pt x="79" y="19"/>
                  <a:pt x="118" y="0"/>
                  <a:pt x="157" y="0"/>
                </a:cubicBezTo>
                <a:cubicBezTo>
                  <a:pt x="196" y="0"/>
                  <a:pt x="236" y="19"/>
                  <a:pt x="265" y="49"/>
                </a:cubicBezTo>
                <a:cubicBezTo>
                  <a:pt x="294" y="78"/>
                  <a:pt x="314" y="117"/>
                  <a:pt x="314" y="157"/>
                </a:cubicBezTo>
                <a:cubicBezTo>
                  <a:pt x="314" y="196"/>
                  <a:pt x="294" y="235"/>
                  <a:pt x="265" y="264"/>
                </a:cubicBezTo>
                <a:cubicBezTo>
                  <a:pt x="236" y="294"/>
                  <a:pt x="196" y="313"/>
                  <a:pt x="157" y="313"/>
                </a:cubicBezTo>
                <a:close/>
                <a:moveTo>
                  <a:pt x="157" y="19"/>
                </a:moveTo>
                <a:lnTo>
                  <a:pt x="157" y="19"/>
                </a:lnTo>
                <a:cubicBezTo>
                  <a:pt x="79" y="19"/>
                  <a:pt x="20" y="88"/>
                  <a:pt x="20" y="157"/>
                </a:cubicBezTo>
                <a:cubicBezTo>
                  <a:pt x="20" y="235"/>
                  <a:pt x="79" y="294"/>
                  <a:pt x="157" y="294"/>
                </a:cubicBezTo>
                <a:cubicBezTo>
                  <a:pt x="236" y="294"/>
                  <a:pt x="294" y="235"/>
                  <a:pt x="294" y="157"/>
                </a:cubicBezTo>
                <a:cubicBezTo>
                  <a:pt x="294" y="88"/>
                  <a:pt x="236" y="19"/>
                  <a:pt x="157" y="19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31" name="Freeform 682">
            <a:extLst>
              <a:ext uri="{FF2B5EF4-FFF2-40B4-BE49-F238E27FC236}">
                <a16:creationId xmlns:a16="http://schemas.microsoft.com/office/drawing/2014/main" id="{B673405B-5949-B546-90B4-BB70D34E1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54139" y="7152969"/>
            <a:ext cx="227547" cy="227547"/>
          </a:xfrm>
          <a:custGeom>
            <a:avLst/>
            <a:gdLst>
              <a:gd name="T0" fmla="*/ 117 w 236"/>
              <a:gd name="T1" fmla="*/ 235 h 236"/>
              <a:gd name="T2" fmla="*/ 117 w 236"/>
              <a:gd name="T3" fmla="*/ 235 h 236"/>
              <a:gd name="T4" fmla="*/ 0 w 236"/>
              <a:gd name="T5" fmla="*/ 118 h 236"/>
              <a:gd name="T6" fmla="*/ 117 w 236"/>
              <a:gd name="T7" fmla="*/ 0 h 236"/>
              <a:gd name="T8" fmla="*/ 235 w 236"/>
              <a:gd name="T9" fmla="*/ 118 h 236"/>
              <a:gd name="T10" fmla="*/ 117 w 236"/>
              <a:gd name="T11" fmla="*/ 235 h 236"/>
              <a:gd name="T12" fmla="*/ 117 w 236"/>
              <a:gd name="T13" fmla="*/ 19 h 236"/>
              <a:gd name="T14" fmla="*/ 117 w 236"/>
              <a:gd name="T15" fmla="*/ 19 h 236"/>
              <a:gd name="T16" fmla="*/ 19 w 236"/>
              <a:gd name="T17" fmla="*/ 118 h 236"/>
              <a:gd name="T18" fmla="*/ 117 w 236"/>
              <a:gd name="T19" fmla="*/ 215 h 236"/>
              <a:gd name="T20" fmla="*/ 215 w 236"/>
              <a:gd name="T21" fmla="*/ 118 h 236"/>
              <a:gd name="T22" fmla="*/ 117 w 236"/>
              <a:gd name="T23" fmla="*/ 19 h 2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36" h="236">
                <a:moveTo>
                  <a:pt x="117" y="235"/>
                </a:moveTo>
                <a:lnTo>
                  <a:pt x="117" y="235"/>
                </a:lnTo>
                <a:cubicBezTo>
                  <a:pt x="48" y="235"/>
                  <a:pt x="0" y="186"/>
                  <a:pt x="0" y="118"/>
                </a:cubicBezTo>
                <a:cubicBezTo>
                  <a:pt x="0" y="59"/>
                  <a:pt x="48" y="0"/>
                  <a:pt x="117" y="0"/>
                </a:cubicBezTo>
                <a:cubicBezTo>
                  <a:pt x="186" y="0"/>
                  <a:pt x="235" y="59"/>
                  <a:pt x="235" y="118"/>
                </a:cubicBezTo>
                <a:cubicBezTo>
                  <a:pt x="235" y="186"/>
                  <a:pt x="186" y="235"/>
                  <a:pt x="117" y="235"/>
                </a:cubicBezTo>
                <a:close/>
                <a:moveTo>
                  <a:pt x="117" y="19"/>
                </a:moveTo>
                <a:lnTo>
                  <a:pt x="117" y="19"/>
                </a:lnTo>
                <a:cubicBezTo>
                  <a:pt x="58" y="19"/>
                  <a:pt x="19" y="68"/>
                  <a:pt x="19" y="118"/>
                </a:cubicBezTo>
                <a:cubicBezTo>
                  <a:pt x="19" y="176"/>
                  <a:pt x="58" y="215"/>
                  <a:pt x="117" y="215"/>
                </a:cubicBezTo>
                <a:cubicBezTo>
                  <a:pt x="166" y="215"/>
                  <a:pt x="215" y="176"/>
                  <a:pt x="215" y="118"/>
                </a:cubicBezTo>
                <a:cubicBezTo>
                  <a:pt x="215" y="68"/>
                  <a:pt x="166" y="19"/>
                  <a:pt x="117" y="19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32" name="Freeform 683">
            <a:extLst>
              <a:ext uri="{FF2B5EF4-FFF2-40B4-BE49-F238E27FC236}">
                <a16:creationId xmlns:a16="http://schemas.microsoft.com/office/drawing/2014/main" id="{39C146FA-EFA3-B64D-9E35-0AE763BB8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08920" y="7199320"/>
            <a:ext cx="113772" cy="130630"/>
          </a:xfrm>
          <a:custGeom>
            <a:avLst/>
            <a:gdLst>
              <a:gd name="T0" fmla="*/ 108 w 119"/>
              <a:gd name="T1" fmla="*/ 19 h 138"/>
              <a:gd name="T2" fmla="*/ 108 w 119"/>
              <a:gd name="T3" fmla="*/ 19 h 138"/>
              <a:gd name="T4" fmla="*/ 108 w 119"/>
              <a:gd name="T5" fmla="*/ 0 h 138"/>
              <a:gd name="T6" fmla="*/ 98 w 119"/>
              <a:gd name="T7" fmla="*/ 0 h 138"/>
              <a:gd name="T8" fmla="*/ 59 w 119"/>
              <a:gd name="T9" fmla="*/ 49 h 138"/>
              <a:gd name="T10" fmla="*/ 10 w 119"/>
              <a:gd name="T11" fmla="*/ 0 h 138"/>
              <a:gd name="T12" fmla="*/ 0 w 119"/>
              <a:gd name="T13" fmla="*/ 0 h 138"/>
              <a:gd name="T14" fmla="*/ 0 w 119"/>
              <a:gd name="T15" fmla="*/ 10 h 138"/>
              <a:gd name="T16" fmla="*/ 49 w 119"/>
              <a:gd name="T17" fmla="*/ 58 h 138"/>
              <a:gd name="T18" fmla="*/ 49 w 119"/>
              <a:gd name="T19" fmla="*/ 78 h 138"/>
              <a:gd name="T20" fmla="*/ 30 w 119"/>
              <a:gd name="T21" fmla="*/ 78 h 138"/>
              <a:gd name="T22" fmla="*/ 30 w 119"/>
              <a:gd name="T23" fmla="*/ 78 h 138"/>
              <a:gd name="T24" fmla="*/ 30 w 119"/>
              <a:gd name="T25" fmla="*/ 88 h 138"/>
              <a:gd name="T26" fmla="*/ 49 w 119"/>
              <a:gd name="T27" fmla="*/ 88 h 138"/>
              <a:gd name="T28" fmla="*/ 49 w 119"/>
              <a:gd name="T29" fmla="*/ 98 h 138"/>
              <a:gd name="T30" fmla="*/ 30 w 119"/>
              <a:gd name="T31" fmla="*/ 98 h 138"/>
              <a:gd name="T32" fmla="*/ 30 w 119"/>
              <a:gd name="T33" fmla="*/ 108 h 138"/>
              <a:gd name="T34" fmla="*/ 30 w 119"/>
              <a:gd name="T35" fmla="*/ 117 h 138"/>
              <a:gd name="T36" fmla="*/ 49 w 119"/>
              <a:gd name="T37" fmla="*/ 117 h 138"/>
              <a:gd name="T38" fmla="*/ 49 w 119"/>
              <a:gd name="T39" fmla="*/ 127 h 138"/>
              <a:gd name="T40" fmla="*/ 59 w 119"/>
              <a:gd name="T41" fmla="*/ 137 h 138"/>
              <a:gd name="T42" fmla="*/ 59 w 119"/>
              <a:gd name="T43" fmla="*/ 137 h 138"/>
              <a:gd name="T44" fmla="*/ 69 w 119"/>
              <a:gd name="T45" fmla="*/ 127 h 138"/>
              <a:gd name="T46" fmla="*/ 69 w 119"/>
              <a:gd name="T47" fmla="*/ 117 h 138"/>
              <a:gd name="T48" fmla="*/ 79 w 119"/>
              <a:gd name="T49" fmla="*/ 117 h 138"/>
              <a:gd name="T50" fmla="*/ 89 w 119"/>
              <a:gd name="T51" fmla="*/ 108 h 138"/>
              <a:gd name="T52" fmla="*/ 79 w 119"/>
              <a:gd name="T53" fmla="*/ 98 h 138"/>
              <a:gd name="T54" fmla="*/ 69 w 119"/>
              <a:gd name="T55" fmla="*/ 98 h 138"/>
              <a:gd name="T56" fmla="*/ 69 w 119"/>
              <a:gd name="T57" fmla="*/ 88 h 138"/>
              <a:gd name="T58" fmla="*/ 79 w 119"/>
              <a:gd name="T59" fmla="*/ 88 h 138"/>
              <a:gd name="T60" fmla="*/ 89 w 119"/>
              <a:gd name="T61" fmla="*/ 78 h 138"/>
              <a:gd name="T62" fmla="*/ 79 w 119"/>
              <a:gd name="T63" fmla="*/ 78 h 138"/>
              <a:gd name="T64" fmla="*/ 69 w 119"/>
              <a:gd name="T65" fmla="*/ 78 h 138"/>
              <a:gd name="T66" fmla="*/ 69 w 119"/>
              <a:gd name="T67" fmla="*/ 58 h 138"/>
              <a:gd name="T68" fmla="*/ 108 w 119"/>
              <a:gd name="T69" fmla="*/ 19 h 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19" h="138">
                <a:moveTo>
                  <a:pt x="108" y="19"/>
                </a:moveTo>
                <a:lnTo>
                  <a:pt x="108" y="19"/>
                </a:lnTo>
                <a:cubicBezTo>
                  <a:pt x="118" y="10"/>
                  <a:pt x="118" y="10"/>
                  <a:pt x="108" y="0"/>
                </a:cubicBezTo>
                <a:cubicBezTo>
                  <a:pt x="108" y="0"/>
                  <a:pt x="108" y="0"/>
                  <a:pt x="98" y="0"/>
                </a:cubicBezTo>
                <a:cubicBezTo>
                  <a:pt x="59" y="49"/>
                  <a:pt x="59" y="49"/>
                  <a:pt x="59" y="49"/>
                </a:cubicBezTo>
                <a:cubicBezTo>
                  <a:pt x="10" y="0"/>
                  <a:pt x="10" y="0"/>
                  <a:pt x="10" y="0"/>
                </a:cubicBezTo>
                <a:cubicBezTo>
                  <a:pt x="10" y="0"/>
                  <a:pt x="10" y="0"/>
                  <a:pt x="0" y="0"/>
                </a:cubicBezTo>
                <a:cubicBezTo>
                  <a:pt x="0" y="10"/>
                  <a:pt x="0" y="10"/>
                  <a:pt x="0" y="10"/>
                </a:cubicBezTo>
                <a:cubicBezTo>
                  <a:pt x="49" y="58"/>
                  <a:pt x="49" y="58"/>
                  <a:pt x="49" y="58"/>
                </a:cubicBezTo>
                <a:cubicBezTo>
                  <a:pt x="49" y="78"/>
                  <a:pt x="49" y="78"/>
                  <a:pt x="49" y="78"/>
                </a:cubicBezTo>
                <a:cubicBezTo>
                  <a:pt x="30" y="78"/>
                  <a:pt x="30" y="78"/>
                  <a:pt x="30" y="78"/>
                </a:cubicBezTo>
                <a:lnTo>
                  <a:pt x="30" y="78"/>
                </a:lnTo>
                <a:cubicBezTo>
                  <a:pt x="30" y="88"/>
                  <a:pt x="30" y="88"/>
                  <a:pt x="30" y="88"/>
                </a:cubicBezTo>
                <a:cubicBezTo>
                  <a:pt x="49" y="88"/>
                  <a:pt x="49" y="88"/>
                  <a:pt x="49" y="88"/>
                </a:cubicBezTo>
                <a:cubicBezTo>
                  <a:pt x="49" y="98"/>
                  <a:pt x="49" y="98"/>
                  <a:pt x="49" y="98"/>
                </a:cubicBezTo>
                <a:cubicBezTo>
                  <a:pt x="30" y="98"/>
                  <a:pt x="30" y="98"/>
                  <a:pt x="30" y="98"/>
                </a:cubicBezTo>
                <a:cubicBezTo>
                  <a:pt x="30" y="98"/>
                  <a:pt x="30" y="98"/>
                  <a:pt x="30" y="108"/>
                </a:cubicBezTo>
                <a:lnTo>
                  <a:pt x="30" y="117"/>
                </a:lnTo>
                <a:cubicBezTo>
                  <a:pt x="49" y="117"/>
                  <a:pt x="49" y="117"/>
                  <a:pt x="49" y="117"/>
                </a:cubicBezTo>
                <a:cubicBezTo>
                  <a:pt x="49" y="127"/>
                  <a:pt x="49" y="127"/>
                  <a:pt x="49" y="127"/>
                </a:cubicBezTo>
                <a:cubicBezTo>
                  <a:pt x="49" y="137"/>
                  <a:pt x="49" y="137"/>
                  <a:pt x="59" y="137"/>
                </a:cubicBezTo>
                <a:lnTo>
                  <a:pt x="59" y="137"/>
                </a:lnTo>
                <a:cubicBezTo>
                  <a:pt x="59" y="137"/>
                  <a:pt x="69" y="137"/>
                  <a:pt x="69" y="127"/>
                </a:cubicBezTo>
                <a:cubicBezTo>
                  <a:pt x="69" y="117"/>
                  <a:pt x="69" y="117"/>
                  <a:pt x="69" y="117"/>
                </a:cubicBezTo>
                <a:cubicBezTo>
                  <a:pt x="79" y="117"/>
                  <a:pt x="79" y="117"/>
                  <a:pt x="79" y="117"/>
                </a:cubicBezTo>
                <a:cubicBezTo>
                  <a:pt x="89" y="117"/>
                  <a:pt x="89" y="108"/>
                  <a:pt x="89" y="108"/>
                </a:cubicBezTo>
                <a:cubicBezTo>
                  <a:pt x="89" y="98"/>
                  <a:pt x="89" y="98"/>
                  <a:pt x="79" y="98"/>
                </a:cubicBezTo>
                <a:cubicBezTo>
                  <a:pt x="69" y="98"/>
                  <a:pt x="69" y="98"/>
                  <a:pt x="69" y="98"/>
                </a:cubicBezTo>
                <a:cubicBezTo>
                  <a:pt x="69" y="88"/>
                  <a:pt x="69" y="88"/>
                  <a:pt x="69" y="88"/>
                </a:cubicBezTo>
                <a:cubicBezTo>
                  <a:pt x="79" y="88"/>
                  <a:pt x="79" y="88"/>
                  <a:pt x="79" y="88"/>
                </a:cubicBezTo>
                <a:cubicBezTo>
                  <a:pt x="89" y="88"/>
                  <a:pt x="89" y="88"/>
                  <a:pt x="89" y="78"/>
                </a:cubicBezTo>
                <a:cubicBezTo>
                  <a:pt x="89" y="78"/>
                  <a:pt x="89" y="78"/>
                  <a:pt x="79" y="78"/>
                </a:cubicBezTo>
                <a:cubicBezTo>
                  <a:pt x="69" y="78"/>
                  <a:pt x="69" y="78"/>
                  <a:pt x="69" y="78"/>
                </a:cubicBezTo>
                <a:cubicBezTo>
                  <a:pt x="69" y="58"/>
                  <a:pt x="69" y="58"/>
                  <a:pt x="69" y="58"/>
                </a:cubicBezTo>
                <a:lnTo>
                  <a:pt x="108" y="19"/>
                </a:ln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33" name="Freeform 684">
            <a:extLst>
              <a:ext uri="{FF2B5EF4-FFF2-40B4-BE49-F238E27FC236}">
                <a16:creationId xmlns:a16="http://schemas.microsoft.com/office/drawing/2014/main" id="{FB0A66BF-CA45-6F4E-AE39-41FC781C8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77332" y="12024150"/>
            <a:ext cx="434023" cy="168553"/>
          </a:xfrm>
          <a:custGeom>
            <a:avLst/>
            <a:gdLst>
              <a:gd name="T0" fmla="*/ 226 w 452"/>
              <a:gd name="T1" fmla="*/ 176 h 177"/>
              <a:gd name="T2" fmla="*/ 226 w 452"/>
              <a:gd name="T3" fmla="*/ 176 h 177"/>
              <a:gd name="T4" fmla="*/ 79 w 452"/>
              <a:gd name="T5" fmla="*/ 157 h 177"/>
              <a:gd name="T6" fmla="*/ 30 w 452"/>
              <a:gd name="T7" fmla="*/ 147 h 177"/>
              <a:gd name="T8" fmla="*/ 0 w 452"/>
              <a:gd name="T9" fmla="*/ 108 h 177"/>
              <a:gd name="T10" fmla="*/ 0 w 452"/>
              <a:gd name="T11" fmla="*/ 19 h 177"/>
              <a:gd name="T12" fmla="*/ 20 w 452"/>
              <a:gd name="T13" fmla="*/ 0 h 177"/>
              <a:gd name="T14" fmla="*/ 20 w 452"/>
              <a:gd name="T15" fmla="*/ 0 h 177"/>
              <a:gd name="T16" fmla="*/ 40 w 452"/>
              <a:gd name="T17" fmla="*/ 19 h 177"/>
              <a:gd name="T18" fmla="*/ 89 w 452"/>
              <a:gd name="T19" fmla="*/ 39 h 177"/>
              <a:gd name="T20" fmla="*/ 206 w 452"/>
              <a:gd name="T21" fmla="*/ 49 h 177"/>
              <a:gd name="T22" fmla="*/ 236 w 452"/>
              <a:gd name="T23" fmla="*/ 49 h 177"/>
              <a:gd name="T24" fmla="*/ 363 w 452"/>
              <a:gd name="T25" fmla="*/ 39 h 177"/>
              <a:gd name="T26" fmla="*/ 412 w 452"/>
              <a:gd name="T27" fmla="*/ 19 h 177"/>
              <a:gd name="T28" fmla="*/ 432 w 452"/>
              <a:gd name="T29" fmla="*/ 0 h 177"/>
              <a:gd name="T30" fmla="*/ 432 w 452"/>
              <a:gd name="T31" fmla="*/ 0 h 177"/>
              <a:gd name="T32" fmla="*/ 451 w 452"/>
              <a:gd name="T33" fmla="*/ 19 h 177"/>
              <a:gd name="T34" fmla="*/ 451 w 452"/>
              <a:gd name="T35" fmla="*/ 19 h 177"/>
              <a:gd name="T36" fmla="*/ 451 w 452"/>
              <a:gd name="T37" fmla="*/ 19 h 177"/>
              <a:gd name="T38" fmla="*/ 451 w 452"/>
              <a:gd name="T39" fmla="*/ 19 h 177"/>
              <a:gd name="T40" fmla="*/ 451 w 452"/>
              <a:gd name="T41" fmla="*/ 108 h 177"/>
              <a:gd name="T42" fmla="*/ 373 w 452"/>
              <a:gd name="T43" fmla="*/ 157 h 177"/>
              <a:gd name="T44" fmla="*/ 226 w 452"/>
              <a:gd name="T45" fmla="*/ 176 h 177"/>
              <a:gd name="T46" fmla="*/ 40 w 452"/>
              <a:gd name="T47" fmla="*/ 108 h 177"/>
              <a:gd name="T48" fmla="*/ 40 w 452"/>
              <a:gd name="T49" fmla="*/ 108 h 177"/>
              <a:gd name="T50" fmla="*/ 98 w 452"/>
              <a:gd name="T51" fmla="*/ 118 h 177"/>
              <a:gd name="T52" fmla="*/ 226 w 452"/>
              <a:gd name="T53" fmla="*/ 127 h 177"/>
              <a:gd name="T54" fmla="*/ 353 w 452"/>
              <a:gd name="T55" fmla="*/ 118 h 177"/>
              <a:gd name="T56" fmla="*/ 412 w 452"/>
              <a:gd name="T57" fmla="*/ 108 h 177"/>
              <a:gd name="T58" fmla="*/ 412 w 452"/>
              <a:gd name="T59" fmla="*/ 59 h 177"/>
              <a:gd name="T60" fmla="*/ 383 w 452"/>
              <a:gd name="T61" fmla="*/ 68 h 177"/>
              <a:gd name="T62" fmla="*/ 246 w 452"/>
              <a:gd name="T63" fmla="*/ 88 h 177"/>
              <a:gd name="T64" fmla="*/ 206 w 452"/>
              <a:gd name="T65" fmla="*/ 88 h 177"/>
              <a:gd name="T66" fmla="*/ 69 w 452"/>
              <a:gd name="T67" fmla="*/ 68 h 177"/>
              <a:gd name="T68" fmla="*/ 40 w 452"/>
              <a:gd name="T69" fmla="*/ 59 h 177"/>
              <a:gd name="T70" fmla="*/ 40 w 452"/>
              <a:gd name="T71" fmla="*/ 108 h 177"/>
              <a:gd name="T72" fmla="*/ 412 w 452"/>
              <a:gd name="T73" fmla="*/ 108 h 177"/>
              <a:gd name="T74" fmla="*/ 412 w 452"/>
              <a:gd name="T75" fmla="*/ 108 h 177"/>
              <a:gd name="T76" fmla="*/ 40 w 452"/>
              <a:gd name="T77" fmla="*/ 19 h 177"/>
              <a:gd name="T78" fmla="*/ 40 w 452"/>
              <a:gd name="T79" fmla="*/ 19 h 1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452" h="177">
                <a:moveTo>
                  <a:pt x="226" y="176"/>
                </a:moveTo>
                <a:lnTo>
                  <a:pt x="226" y="176"/>
                </a:lnTo>
                <a:cubicBezTo>
                  <a:pt x="167" y="176"/>
                  <a:pt x="118" y="167"/>
                  <a:pt x="79" y="157"/>
                </a:cubicBezTo>
                <a:cubicBezTo>
                  <a:pt x="59" y="157"/>
                  <a:pt x="40" y="147"/>
                  <a:pt x="30" y="147"/>
                </a:cubicBezTo>
                <a:cubicBezTo>
                  <a:pt x="10" y="137"/>
                  <a:pt x="0" y="118"/>
                  <a:pt x="0" y="108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0"/>
                  <a:pt x="10" y="0"/>
                  <a:pt x="20" y="0"/>
                </a:cubicBezTo>
                <a:lnTo>
                  <a:pt x="20" y="0"/>
                </a:lnTo>
                <a:cubicBezTo>
                  <a:pt x="30" y="0"/>
                  <a:pt x="40" y="10"/>
                  <a:pt x="40" y="19"/>
                </a:cubicBezTo>
                <a:cubicBezTo>
                  <a:pt x="40" y="19"/>
                  <a:pt x="59" y="29"/>
                  <a:pt x="89" y="39"/>
                </a:cubicBezTo>
                <a:cubicBezTo>
                  <a:pt x="128" y="39"/>
                  <a:pt x="167" y="49"/>
                  <a:pt x="206" y="49"/>
                </a:cubicBezTo>
                <a:cubicBezTo>
                  <a:pt x="216" y="49"/>
                  <a:pt x="236" y="49"/>
                  <a:pt x="236" y="49"/>
                </a:cubicBezTo>
                <a:cubicBezTo>
                  <a:pt x="285" y="49"/>
                  <a:pt x="324" y="39"/>
                  <a:pt x="363" y="39"/>
                </a:cubicBezTo>
                <a:cubicBezTo>
                  <a:pt x="393" y="29"/>
                  <a:pt x="412" y="19"/>
                  <a:pt x="412" y="19"/>
                </a:cubicBezTo>
                <a:cubicBezTo>
                  <a:pt x="412" y="10"/>
                  <a:pt x="422" y="0"/>
                  <a:pt x="432" y="0"/>
                </a:cubicBezTo>
                <a:lnTo>
                  <a:pt x="432" y="0"/>
                </a:lnTo>
                <a:cubicBezTo>
                  <a:pt x="442" y="0"/>
                  <a:pt x="451" y="10"/>
                  <a:pt x="451" y="19"/>
                </a:cubicBezTo>
                <a:lnTo>
                  <a:pt x="451" y="19"/>
                </a:lnTo>
                <a:lnTo>
                  <a:pt x="451" y="19"/>
                </a:lnTo>
                <a:lnTo>
                  <a:pt x="451" y="19"/>
                </a:lnTo>
                <a:cubicBezTo>
                  <a:pt x="451" y="108"/>
                  <a:pt x="451" y="108"/>
                  <a:pt x="451" y="108"/>
                </a:cubicBezTo>
                <a:cubicBezTo>
                  <a:pt x="451" y="137"/>
                  <a:pt x="412" y="147"/>
                  <a:pt x="373" y="157"/>
                </a:cubicBezTo>
                <a:cubicBezTo>
                  <a:pt x="334" y="167"/>
                  <a:pt x="285" y="176"/>
                  <a:pt x="226" y="176"/>
                </a:cubicBezTo>
                <a:close/>
                <a:moveTo>
                  <a:pt x="40" y="108"/>
                </a:moveTo>
                <a:lnTo>
                  <a:pt x="40" y="108"/>
                </a:lnTo>
                <a:cubicBezTo>
                  <a:pt x="40" y="108"/>
                  <a:pt x="59" y="118"/>
                  <a:pt x="98" y="118"/>
                </a:cubicBezTo>
                <a:cubicBezTo>
                  <a:pt x="128" y="127"/>
                  <a:pt x="177" y="127"/>
                  <a:pt x="226" y="127"/>
                </a:cubicBezTo>
                <a:cubicBezTo>
                  <a:pt x="275" y="127"/>
                  <a:pt x="314" y="127"/>
                  <a:pt x="353" y="118"/>
                </a:cubicBezTo>
                <a:cubicBezTo>
                  <a:pt x="393" y="118"/>
                  <a:pt x="412" y="108"/>
                  <a:pt x="412" y="108"/>
                </a:cubicBezTo>
                <a:cubicBezTo>
                  <a:pt x="412" y="59"/>
                  <a:pt x="412" y="59"/>
                  <a:pt x="412" y="59"/>
                </a:cubicBezTo>
                <a:cubicBezTo>
                  <a:pt x="402" y="68"/>
                  <a:pt x="393" y="68"/>
                  <a:pt x="383" y="68"/>
                </a:cubicBezTo>
                <a:cubicBezTo>
                  <a:pt x="343" y="78"/>
                  <a:pt x="294" y="88"/>
                  <a:pt x="246" y="88"/>
                </a:cubicBezTo>
                <a:cubicBezTo>
                  <a:pt x="236" y="88"/>
                  <a:pt x="216" y="88"/>
                  <a:pt x="206" y="88"/>
                </a:cubicBezTo>
                <a:cubicBezTo>
                  <a:pt x="157" y="88"/>
                  <a:pt x="108" y="78"/>
                  <a:pt x="69" y="68"/>
                </a:cubicBezTo>
                <a:cubicBezTo>
                  <a:pt x="59" y="68"/>
                  <a:pt x="49" y="68"/>
                  <a:pt x="40" y="59"/>
                </a:cubicBezTo>
                <a:lnTo>
                  <a:pt x="40" y="108"/>
                </a:lnTo>
                <a:close/>
                <a:moveTo>
                  <a:pt x="412" y="108"/>
                </a:moveTo>
                <a:lnTo>
                  <a:pt x="412" y="108"/>
                </a:lnTo>
                <a:close/>
                <a:moveTo>
                  <a:pt x="40" y="19"/>
                </a:moveTo>
                <a:lnTo>
                  <a:pt x="40" y="1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34" name="Freeform 685">
            <a:extLst>
              <a:ext uri="{FF2B5EF4-FFF2-40B4-BE49-F238E27FC236}">
                <a16:creationId xmlns:a16="http://schemas.microsoft.com/office/drawing/2014/main" id="{E539C7D9-86BD-7746-966A-225EDD06AA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77332" y="11939874"/>
            <a:ext cx="434023" cy="168553"/>
          </a:xfrm>
          <a:custGeom>
            <a:avLst/>
            <a:gdLst>
              <a:gd name="T0" fmla="*/ 226 w 452"/>
              <a:gd name="T1" fmla="*/ 176 h 177"/>
              <a:gd name="T2" fmla="*/ 226 w 452"/>
              <a:gd name="T3" fmla="*/ 176 h 177"/>
              <a:gd name="T4" fmla="*/ 79 w 452"/>
              <a:gd name="T5" fmla="*/ 156 h 177"/>
              <a:gd name="T6" fmla="*/ 30 w 452"/>
              <a:gd name="T7" fmla="*/ 147 h 177"/>
              <a:gd name="T8" fmla="*/ 0 w 452"/>
              <a:gd name="T9" fmla="*/ 107 h 177"/>
              <a:gd name="T10" fmla="*/ 0 w 452"/>
              <a:gd name="T11" fmla="*/ 29 h 177"/>
              <a:gd name="T12" fmla="*/ 20 w 452"/>
              <a:gd name="T13" fmla="*/ 0 h 177"/>
              <a:gd name="T14" fmla="*/ 20 w 452"/>
              <a:gd name="T15" fmla="*/ 0 h 177"/>
              <a:gd name="T16" fmla="*/ 40 w 452"/>
              <a:gd name="T17" fmla="*/ 19 h 177"/>
              <a:gd name="T18" fmla="*/ 89 w 452"/>
              <a:gd name="T19" fmla="*/ 39 h 177"/>
              <a:gd name="T20" fmla="*/ 206 w 452"/>
              <a:gd name="T21" fmla="*/ 49 h 177"/>
              <a:gd name="T22" fmla="*/ 236 w 452"/>
              <a:gd name="T23" fmla="*/ 49 h 177"/>
              <a:gd name="T24" fmla="*/ 363 w 452"/>
              <a:gd name="T25" fmla="*/ 39 h 177"/>
              <a:gd name="T26" fmla="*/ 412 w 452"/>
              <a:gd name="T27" fmla="*/ 19 h 177"/>
              <a:gd name="T28" fmla="*/ 432 w 452"/>
              <a:gd name="T29" fmla="*/ 0 h 177"/>
              <a:gd name="T30" fmla="*/ 432 w 452"/>
              <a:gd name="T31" fmla="*/ 0 h 177"/>
              <a:gd name="T32" fmla="*/ 451 w 452"/>
              <a:gd name="T33" fmla="*/ 29 h 177"/>
              <a:gd name="T34" fmla="*/ 451 w 452"/>
              <a:gd name="T35" fmla="*/ 29 h 177"/>
              <a:gd name="T36" fmla="*/ 451 w 452"/>
              <a:gd name="T37" fmla="*/ 29 h 177"/>
              <a:gd name="T38" fmla="*/ 451 w 452"/>
              <a:gd name="T39" fmla="*/ 29 h 177"/>
              <a:gd name="T40" fmla="*/ 451 w 452"/>
              <a:gd name="T41" fmla="*/ 107 h 177"/>
              <a:gd name="T42" fmla="*/ 373 w 452"/>
              <a:gd name="T43" fmla="*/ 156 h 177"/>
              <a:gd name="T44" fmla="*/ 226 w 452"/>
              <a:gd name="T45" fmla="*/ 176 h 177"/>
              <a:gd name="T46" fmla="*/ 40 w 452"/>
              <a:gd name="T47" fmla="*/ 107 h 177"/>
              <a:gd name="T48" fmla="*/ 40 w 452"/>
              <a:gd name="T49" fmla="*/ 107 h 177"/>
              <a:gd name="T50" fmla="*/ 98 w 452"/>
              <a:gd name="T51" fmla="*/ 127 h 177"/>
              <a:gd name="T52" fmla="*/ 226 w 452"/>
              <a:gd name="T53" fmla="*/ 137 h 177"/>
              <a:gd name="T54" fmla="*/ 353 w 452"/>
              <a:gd name="T55" fmla="*/ 127 h 177"/>
              <a:gd name="T56" fmla="*/ 412 w 452"/>
              <a:gd name="T57" fmla="*/ 107 h 177"/>
              <a:gd name="T58" fmla="*/ 412 w 452"/>
              <a:gd name="T59" fmla="*/ 68 h 177"/>
              <a:gd name="T60" fmla="*/ 383 w 452"/>
              <a:gd name="T61" fmla="*/ 78 h 177"/>
              <a:gd name="T62" fmla="*/ 246 w 452"/>
              <a:gd name="T63" fmla="*/ 88 h 177"/>
              <a:gd name="T64" fmla="*/ 206 w 452"/>
              <a:gd name="T65" fmla="*/ 88 h 177"/>
              <a:gd name="T66" fmla="*/ 69 w 452"/>
              <a:gd name="T67" fmla="*/ 78 h 177"/>
              <a:gd name="T68" fmla="*/ 40 w 452"/>
              <a:gd name="T69" fmla="*/ 68 h 177"/>
              <a:gd name="T70" fmla="*/ 40 w 452"/>
              <a:gd name="T71" fmla="*/ 107 h 177"/>
              <a:gd name="T72" fmla="*/ 412 w 452"/>
              <a:gd name="T73" fmla="*/ 107 h 177"/>
              <a:gd name="T74" fmla="*/ 412 w 452"/>
              <a:gd name="T75" fmla="*/ 107 h 177"/>
              <a:gd name="T76" fmla="*/ 40 w 452"/>
              <a:gd name="T77" fmla="*/ 29 h 177"/>
              <a:gd name="T78" fmla="*/ 40 w 452"/>
              <a:gd name="T79" fmla="*/ 29 h 1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452" h="177">
                <a:moveTo>
                  <a:pt x="226" y="176"/>
                </a:moveTo>
                <a:lnTo>
                  <a:pt x="226" y="176"/>
                </a:lnTo>
                <a:cubicBezTo>
                  <a:pt x="167" y="176"/>
                  <a:pt x="118" y="166"/>
                  <a:pt x="79" y="156"/>
                </a:cubicBezTo>
                <a:cubicBezTo>
                  <a:pt x="59" y="156"/>
                  <a:pt x="40" y="147"/>
                  <a:pt x="30" y="147"/>
                </a:cubicBezTo>
                <a:cubicBezTo>
                  <a:pt x="10" y="137"/>
                  <a:pt x="0" y="127"/>
                  <a:pt x="0" y="107"/>
                </a:cubicBezTo>
                <a:cubicBezTo>
                  <a:pt x="0" y="29"/>
                  <a:pt x="0" y="29"/>
                  <a:pt x="0" y="29"/>
                </a:cubicBezTo>
                <a:cubicBezTo>
                  <a:pt x="0" y="10"/>
                  <a:pt x="10" y="0"/>
                  <a:pt x="20" y="0"/>
                </a:cubicBezTo>
                <a:lnTo>
                  <a:pt x="20" y="0"/>
                </a:lnTo>
                <a:cubicBezTo>
                  <a:pt x="30" y="0"/>
                  <a:pt x="40" y="10"/>
                  <a:pt x="40" y="19"/>
                </a:cubicBezTo>
                <a:cubicBezTo>
                  <a:pt x="40" y="19"/>
                  <a:pt x="59" y="29"/>
                  <a:pt x="89" y="39"/>
                </a:cubicBezTo>
                <a:cubicBezTo>
                  <a:pt x="128" y="39"/>
                  <a:pt x="167" y="49"/>
                  <a:pt x="206" y="49"/>
                </a:cubicBezTo>
                <a:cubicBezTo>
                  <a:pt x="216" y="49"/>
                  <a:pt x="226" y="49"/>
                  <a:pt x="236" y="49"/>
                </a:cubicBezTo>
                <a:cubicBezTo>
                  <a:pt x="285" y="49"/>
                  <a:pt x="324" y="39"/>
                  <a:pt x="363" y="39"/>
                </a:cubicBezTo>
                <a:cubicBezTo>
                  <a:pt x="393" y="29"/>
                  <a:pt x="412" y="19"/>
                  <a:pt x="412" y="19"/>
                </a:cubicBezTo>
                <a:cubicBezTo>
                  <a:pt x="412" y="10"/>
                  <a:pt x="422" y="0"/>
                  <a:pt x="432" y="0"/>
                </a:cubicBezTo>
                <a:lnTo>
                  <a:pt x="432" y="0"/>
                </a:lnTo>
                <a:cubicBezTo>
                  <a:pt x="442" y="0"/>
                  <a:pt x="451" y="10"/>
                  <a:pt x="451" y="29"/>
                </a:cubicBezTo>
                <a:lnTo>
                  <a:pt x="451" y="29"/>
                </a:lnTo>
                <a:lnTo>
                  <a:pt x="451" y="29"/>
                </a:lnTo>
                <a:lnTo>
                  <a:pt x="451" y="29"/>
                </a:lnTo>
                <a:cubicBezTo>
                  <a:pt x="451" y="107"/>
                  <a:pt x="451" y="107"/>
                  <a:pt x="451" y="107"/>
                </a:cubicBezTo>
                <a:cubicBezTo>
                  <a:pt x="451" y="137"/>
                  <a:pt x="412" y="156"/>
                  <a:pt x="373" y="156"/>
                </a:cubicBezTo>
                <a:cubicBezTo>
                  <a:pt x="334" y="166"/>
                  <a:pt x="285" y="176"/>
                  <a:pt x="226" y="176"/>
                </a:cubicBezTo>
                <a:close/>
                <a:moveTo>
                  <a:pt x="40" y="107"/>
                </a:moveTo>
                <a:lnTo>
                  <a:pt x="40" y="107"/>
                </a:lnTo>
                <a:cubicBezTo>
                  <a:pt x="40" y="107"/>
                  <a:pt x="59" y="117"/>
                  <a:pt x="98" y="127"/>
                </a:cubicBezTo>
                <a:cubicBezTo>
                  <a:pt x="128" y="127"/>
                  <a:pt x="177" y="137"/>
                  <a:pt x="226" y="137"/>
                </a:cubicBezTo>
                <a:cubicBezTo>
                  <a:pt x="275" y="137"/>
                  <a:pt x="314" y="127"/>
                  <a:pt x="353" y="127"/>
                </a:cubicBezTo>
                <a:cubicBezTo>
                  <a:pt x="393" y="117"/>
                  <a:pt x="412" y="107"/>
                  <a:pt x="412" y="107"/>
                </a:cubicBezTo>
                <a:cubicBezTo>
                  <a:pt x="412" y="68"/>
                  <a:pt x="412" y="68"/>
                  <a:pt x="412" y="68"/>
                </a:cubicBezTo>
                <a:cubicBezTo>
                  <a:pt x="402" y="68"/>
                  <a:pt x="393" y="68"/>
                  <a:pt x="383" y="78"/>
                </a:cubicBezTo>
                <a:cubicBezTo>
                  <a:pt x="343" y="78"/>
                  <a:pt x="294" y="88"/>
                  <a:pt x="246" y="88"/>
                </a:cubicBezTo>
                <a:cubicBezTo>
                  <a:pt x="236" y="88"/>
                  <a:pt x="216" y="88"/>
                  <a:pt x="206" y="88"/>
                </a:cubicBezTo>
                <a:cubicBezTo>
                  <a:pt x="157" y="88"/>
                  <a:pt x="108" y="78"/>
                  <a:pt x="69" y="78"/>
                </a:cubicBezTo>
                <a:cubicBezTo>
                  <a:pt x="59" y="68"/>
                  <a:pt x="49" y="68"/>
                  <a:pt x="40" y="68"/>
                </a:cubicBezTo>
                <a:lnTo>
                  <a:pt x="40" y="107"/>
                </a:lnTo>
                <a:close/>
                <a:moveTo>
                  <a:pt x="412" y="107"/>
                </a:moveTo>
                <a:lnTo>
                  <a:pt x="412" y="107"/>
                </a:lnTo>
                <a:close/>
                <a:moveTo>
                  <a:pt x="40" y="29"/>
                </a:moveTo>
                <a:lnTo>
                  <a:pt x="40" y="2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35" name="Freeform 686">
            <a:extLst>
              <a:ext uri="{FF2B5EF4-FFF2-40B4-BE49-F238E27FC236}">
                <a16:creationId xmlns:a16="http://schemas.microsoft.com/office/drawing/2014/main" id="{C8BB4741-68B1-CB47-884A-92D52A33D8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77332" y="11817672"/>
            <a:ext cx="434023" cy="122202"/>
          </a:xfrm>
          <a:custGeom>
            <a:avLst/>
            <a:gdLst>
              <a:gd name="T0" fmla="*/ 226 w 452"/>
              <a:gd name="T1" fmla="*/ 128 h 129"/>
              <a:gd name="T2" fmla="*/ 226 w 452"/>
              <a:gd name="T3" fmla="*/ 128 h 129"/>
              <a:gd name="T4" fmla="*/ 206 w 452"/>
              <a:gd name="T5" fmla="*/ 128 h 129"/>
              <a:gd name="T6" fmla="*/ 69 w 452"/>
              <a:gd name="T7" fmla="*/ 118 h 129"/>
              <a:gd name="T8" fmla="*/ 0 w 452"/>
              <a:gd name="T9" fmla="*/ 69 h 129"/>
              <a:gd name="T10" fmla="*/ 79 w 452"/>
              <a:gd name="T11" fmla="*/ 20 h 129"/>
              <a:gd name="T12" fmla="*/ 226 w 452"/>
              <a:gd name="T13" fmla="*/ 0 h 129"/>
              <a:gd name="T14" fmla="*/ 373 w 452"/>
              <a:gd name="T15" fmla="*/ 20 h 129"/>
              <a:gd name="T16" fmla="*/ 422 w 452"/>
              <a:gd name="T17" fmla="*/ 30 h 129"/>
              <a:gd name="T18" fmla="*/ 451 w 452"/>
              <a:gd name="T19" fmla="*/ 69 h 129"/>
              <a:gd name="T20" fmla="*/ 383 w 452"/>
              <a:gd name="T21" fmla="*/ 118 h 129"/>
              <a:gd name="T22" fmla="*/ 246 w 452"/>
              <a:gd name="T23" fmla="*/ 128 h 129"/>
              <a:gd name="T24" fmla="*/ 226 w 452"/>
              <a:gd name="T25" fmla="*/ 128 h 129"/>
              <a:gd name="T26" fmla="*/ 49 w 452"/>
              <a:gd name="T27" fmla="*/ 69 h 129"/>
              <a:gd name="T28" fmla="*/ 49 w 452"/>
              <a:gd name="T29" fmla="*/ 69 h 129"/>
              <a:gd name="T30" fmla="*/ 89 w 452"/>
              <a:gd name="T31" fmla="*/ 79 h 129"/>
              <a:gd name="T32" fmla="*/ 206 w 452"/>
              <a:gd name="T33" fmla="*/ 88 h 129"/>
              <a:gd name="T34" fmla="*/ 236 w 452"/>
              <a:gd name="T35" fmla="*/ 88 h 129"/>
              <a:gd name="T36" fmla="*/ 363 w 452"/>
              <a:gd name="T37" fmla="*/ 79 h 129"/>
              <a:gd name="T38" fmla="*/ 402 w 452"/>
              <a:gd name="T39" fmla="*/ 69 h 129"/>
              <a:gd name="T40" fmla="*/ 353 w 452"/>
              <a:gd name="T41" fmla="*/ 49 h 129"/>
              <a:gd name="T42" fmla="*/ 226 w 452"/>
              <a:gd name="T43" fmla="*/ 39 h 129"/>
              <a:gd name="T44" fmla="*/ 98 w 452"/>
              <a:gd name="T45" fmla="*/ 49 h 129"/>
              <a:gd name="T46" fmla="*/ 49 w 452"/>
              <a:gd name="T47" fmla="*/ 69 h 129"/>
              <a:gd name="T48" fmla="*/ 412 w 452"/>
              <a:gd name="T49" fmla="*/ 69 h 129"/>
              <a:gd name="T50" fmla="*/ 412 w 452"/>
              <a:gd name="T51" fmla="*/ 69 h 1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52" h="129">
                <a:moveTo>
                  <a:pt x="226" y="128"/>
                </a:moveTo>
                <a:lnTo>
                  <a:pt x="226" y="128"/>
                </a:lnTo>
                <a:cubicBezTo>
                  <a:pt x="216" y="128"/>
                  <a:pt x="216" y="128"/>
                  <a:pt x="206" y="128"/>
                </a:cubicBezTo>
                <a:cubicBezTo>
                  <a:pt x="157" y="128"/>
                  <a:pt x="108" y="128"/>
                  <a:pt x="69" y="118"/>
                </a:cubicBezTo>
                <a:cubicBezTo>
                  <a:pt x="40" y="108"/>
                  <a:pt x="0" y="98"/>
                  <a:pt x="0" y="69"/>
                </a:cubicBezTo>
                <a:cubicBezTo>
                  <a:pt x="0" y="39"/>
                  <a:pt x="40" y="20"/>
                  <a:pt x="79" y="20"/>
                </a:cubicBezTo>
                <a:cubicBezTo>
                  <a:pt x="118" y="10"/>
                  <a:pt x="167" y="0"/>
                  <a:pt x="226" y="0"/>
                </a:cubicBezTo>
                <a:cubicBezTo>
                  <a:pt x="285" y="0"/>
                  <a:pt x="334" y="10"/>
                  <a:pt x="373" y="20"/>
                </a:cubicBezTo>
                <a:cubicBezTo>
                  <a:pt x="393" y="20"/>
                  <a:pt x="412" y="30"/>
                  <a:pt x="422" y="30"/>
                </a:cubicBezTo>
                <a:cubicBezTo>
                  <a:pt x="442" y="39"/>
                  <a:pt x="451" y="49"/>
                  <a:pt x="451" y="69"/>
                </a:cubicBezTo>
                <a:cubicBezTo>
                  <a:pt x="451" y="98"/>
                  <a:pt x="412" y="108"/>
                  <a:pt x="383" y="118"/>
                </a:cubicBezTo>
                <a:cubicBezTo>
                  <a:pt x="343" y="128"/>
                  <a:pt x="294" y="128"/>
                  <a:pt x="246" y="128"/>
                </a:cubicBezTo>
                <a:cubicBezTo>
                  <a:pt x="236" y="128"/>
                  <a:pt x="236" y="128"/>
                  <a:pt x="226" y="128"/>
                </a:cubicBezTo>
                <a:close/>
                <a:moveTo>
                  <a:pt x="49" y="69"/>
                </a:moveTo>
                <a:lnTo>
                  <a:pt x="49" y="69"/>
                </a:lnTo>
                <a:cubicBezTo>
                  <a:pt x="59" y="69"/>
                  <a:pt x="69" y="79"/>
                  <a:pt x="89" y="79"/>
                </a:cubicBezTo>
                <a:cubicBezTo>
                  <a:pt x="128" y="88"/>
                  <a:pt x="167" y="88"/>
                  <a:pt x="206" y="88"/>
                </a:cubicBezTo>
                <a:cubicBezTo>
                  <a:pt x="216" y="88"/>
                  <a:pt x="226" y="88"/>
                  <a:pt x="236" y="88"/>
                </a:cubicBezTo>
                <a:cubicBezTo>
                  <a:pt x="285" y="88"/>
                  <a:pt x="324" y="88"/>
                  <a:pt x="363" y="79"/>
                </a:cubicBezTo>
                <a:cubicBezTo>
                  <a:pt x="383" y="79"/>
                  <a:pt x="393" y="69"/>
                  <a:pt x="402" y="69"/>
                </a:cubicBezTo>
                <a:cubicBezTo>
                  <a:pt x="393" y="59"/>
                  <a:pt x="383" y="59"/>
                  <a:pt x="353" y="49"/>
                </a:cubicBezTo>
                <a:cubicBezTo>
                  <a:pt x="324" y="49"/>
                  <a:pt x="275" y="39"/>
                  <a:pt x="226" y="39"/>
                </a:cubicBezTo>
                <a:cubicBezTo>
                  <a:pt x="177" y="39"/>
                  <a:pt x="128" y="49"/>
                  <a:pt x="98" y="49"/>
                </a:cubicBezTo>
                <a:cubicBezTo>
                  <a:pt x="69" y="59"/>
                  <a:pt x="59" y="59"/>
                  <a:pt x="49" y="69"/>
                </a:cubicBezTo>
                <a:close/>
                <a:moveTo>
                  <a:pt x="412" y="69"/>
                </a:moveTo>
                <a:lnTo>
                  <a:pt x="412" y="6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36" name="Freeform 687">
            <a:extLst>
              <a:ext uri="{FF2B5EF4-FFF2-40B4-BE49-F238E27FC236}">
                <a16:creationId xmlns:a16="http://schemas.microsoft.com/office/drawing/2014/main" id="{76C7C356-8143-0445-A645-DC17D9D167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77332" y="11868238"/>
            <a:ext cx="434023" cy="160125"/>
          </a:xfrm>
          <a:custGeom>
            <a:avLst/>
            <a:gdLst>
              <a:gd name="T0" fmla="*/ 226 w 452"/>
              <a:gd name="T1" fmla="*/ 167 h 168"/>
              <a:gd name="T2" fmla="*/ 226 w 452"/>
              <a:gd name="T3" fmla="*/ 167 h 168"/>
              <a:gd name="T4" fmla="*/ 79 w 452"/>
              <a:gd name="T5" fmla="*/ 157 h 168"/>
              <a:gd name="T6" fmla="*/ 30 w 452"/>
              <a:gd name="T7" fmla="*/ 138 h 168"/>
              <a:gd name="T8" fmla="*/ 0 w 452"/>
              <a:gd name="T9" fmla="*/ 108 h 168"/>
              <a:gd name="T10" fmla="*/ 0 w 452"/>
              <a:gd name="T11" fmla="*/ 20 h 168"/>
              <a:gd name="T12" fmla="*/ 20 w 452"/>
              <a:gd name="T13" fmla="*/ 0 h 168"/>
              <a:gd name="T14" fmla="*/ 20 w 452"/>
              <a:gd name="T15" fmla="*/ 0 h 168"/>
              <a:gd name="T16" fmla="*/ 40 w 452"/>
              <a:gd name="T17" fmla="*/ 10 h 168"/>
              <a:gd name="T18" fmla="*/ 89 w 452"/>
              <a:gd name="T19" fmla="*/ 30 h 168"/>
              <a:gd name="T20" fmla="*/ 206 w 452"/>
              <a:gd name="T21" fmla="*/ 39 h 168"/>
              <a:gd name="T22" fmla="*/ 236 w 452"/>
              <a:gd name="T23" fmla="*/ 39 h 168"/>
              <a:gd name="T24" fmla="*/ 363 w 452"/>
              <a:gd name="T25" fmla="*/ 30 h 168"/>
              <a:gd name="T26" fmla="*/ 412 w 452"/>
              <a:gd name="T27" fmla="*/ 10 h 168"/>
              <a:gd name="T28" fmla="*/ 432 w 452"/>
              <a:gd name="T29" fmla="*/ 0 h 168"/>
              <a:gd name="T30" fmla="*/ 432 w 452"/>
              <a:gd name="T31" fmla="*/ 0 h 168"/>
              <a:gd name="T32" fmla="*/ 451 w 452"/>
              <a:gd name="T33" fmla="*/ 20 h 168"/>
              <a:gd name="T34" fmla="*/ 451 w 452"/>
              <a:gd name="T35" fmla="*/ 20 h 168"/>
              <a:gd name="T36" fmla="*/ 451 w 452"/>
              <a:gd name="T37" fmla="*/ 20 h 168"/>
              <a:gd name="T38" fmla="*/ 451 w 452"/>
              <a:gd name="T39" fmla="*/ 20 h 168"/>
              <a:gd name="T40" fmla="*/ 451 w 452"/>
              <a:gd name="T41" fmla="*/ 108 h 168"/>
              <a:gd name="T42" fmla="*/ 373 w 452"/>
              <a:gd name="T43" fmla="*/ 157 h 168"/>
              <a:gd name="T44" fmla="*/ 226 w 452"/>
              <a:gd name="T45" fmla="*/ 167 h 168"/>
              <a:gd name="T46" fmla="*/ 40 w 452"/>
              <a:gd name="T47" fmla="*/ 98 h 168"/>
              <a:gd name="T48" fmla="*/ 40 w 452"/>
              <a:gd name="T49" fmla="*/ 98 h 168"/>
              <a:gd name="T50" fmla="*/ 98 w 452"/>
              <a:gd name="T51" fmla="*/ 118 h 168"/>
              <a:gd name="T52" fmla="*/ 226 w 452"/>
              <a:gd name="T53" fmla="*/ 128 h 168"/>
              <a:gd name="T54" fmla="*/ 353 w 452"/>
              <a:gd name="T55" fmla="*/ 118 h 168"/>
              <a:gd name="T56" fmla="*/ 412 w 452"/>
              <a:gd name="T57" fmla="*/ 98 h 168"/>
              <a:gd name="T58" fmla="*/ 412 w 452"/>
              <a:gd name="T59" fmla="*/ 59 h 168"/>
              <a:gd name="T60" fmla="*/ 383 w 452"/>
              <a:gd name="T61" fmla="*/ 69 h 168"/>
              <a:gd name="T62" fmla="*/ 246 w 452"/>
              <a:gd name="T63" fmla="*/ 79 h 168"/>
              <a:gd name="T64" fmla="*/ 206 w 452"/>
              <a:gd name="T65" fmla="*/ 79 h 168"/>
              <a:gd name="T66" fmla="*/ 69 w 452"/>
              <a:gd name="T67" fmla="*/ 69 h 168"/>
              <a:gd name="T68" fmla="*/ 40 w 452"/>
              <a:gd name="T69" fmla="*/ 59 h 168"/>
              <a:gd name="T70" fmla="*/ 40 w 452"/>
              <a:gd name="T71" fmla="*/ 98 h 168"/>
              <a:gd name="T72" fmla="*/ 412 w 452"/>
              <a:gd name="T73" fmla="*/ 108 h 168"/>
              <a:gd name="T74" fmla="*/ 412 w 452"/>
              <a:gd name="T75" fmla="*/ 108 h 168"/>
              <a:gd name="T76" fmla="*/ 40 w 452"/>
              <a:gd name="T77" fmla="*/ 20 h 168"/>
              <a:gd name="T78" fmla="*/ 40 w 452"/>
              <a:gd name="T79" fmla="*/ 20 h 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452" h="168">
                <a:moveTo>
                  <a:pt x="226" y="167"/>
                </a:moveTo>
                <a:lnTo>
                  <a:pt x="226" y="167"/>
                </a:lnTo>
                <a:cubicBezTo>
                  <a:pt x="167" y="167"/>
                  <a:pt x="118" y="167"/>
                  <a:pt x="79" y="157"/>
                </a:cubicBezTo>
                <a:cubicBezTo>
                  <a:pt x="59" y="147"/>
                  <a:pt x="40" y="147"/>
                  <a:pt x="30" y="138"/>
                </a:cubicBezTo>
                <a:cubicBezTo>
                  <a:pt x="10" y="128"/>
                  <a:pt x="0" y="118"/>
                  <a:pt x="0" y="108"/>
                </a:cubicBezTo>
                <a:cubicBezTo>
                  <a:pt x="0" y="20"/>
                  <a:pt x="0" y="20"/>
                  <a:pt x="0" y="20"/>
                </a:cubicBezTo>
                <a:cubicBezTo>
                  <a:pt x="0" y="10"/>
                  <a:pt x="10" y="0"/>
                  <a:pt x="20" y="0"/>
                </a:cubicBezTo>
                <a:lnTo>
                  <a:pt x="20" y="0"/>
                </a:lnTo>
                <a:cubicBezTo>
                  <a:pt x="30" y="0"/>
                  <a:pt x="40" y="0"/>
                  <a:pt x="40" y="10"/>
                </a:cubicBezTo>
                <a:cubicBezTo>
                  <a:pt x="40" y="20"/>
                  <a:pt x="59" y="20"/>
                  <a:pt x="89" y="30"/>
                </a:cubicBezTo>
                <a:cubicBezTo>
                  <a:pt x="128" y="39"/>
                  <a:pt x="167" y="39"/>
                  <a:pt x="206" y="39"/>
                </a:cubicBezTo>
                <a:cubicBezTo>
                  <a:pt x="216" y="39"/>
                  <a:pt x="226" y="39"/>
                  <a:pt x="236" y="39"/>
                </a:cubicBezTo>
                <a:cubicBezTo>
                  <a:pt x="285" y="39"/>
                  <a:pt x="324" y="39"/>
                  <a:pt x="363" y="30"/>
                </a:cubicBezTo>
                <a:cubicBezTo>
                  <a:pt x="393" y="20"/>
                  <a:pt x="412" y="20"/>
                  <a:pt x="412" y="10"/>
                </a:cubicBezTo>
                <a:cubicBezTo>
                  <a:pt x="412" y="0"/>
                  <a:pt x="422" y="0"/>
                  <a:pt x="432" y="0"/>
                </a:cubicBezTo>
                <a:lnTo>
                  <a:pt x="432" y="0"/>
                </a:lnTo>
                <a:cubicBezTo>
                  <a:pt x="442" y="0"/>
                  <a:pt x="451" y="10"/>
                  <a:pt x="451" y="20"/>
                </a:cubicBezTo>
                <a:lnTo>
                  <a:pt x="451" y="20"/>
                </a:lnTo>
                <a:lnTo>
                  <a:pt x="451" y="20"/>
                </a:lnTo>
                <a:lnTo>
                  <a:pt x="451" y="20"/>
                </a:lnTo>
                <a:cubicBezTo>
                  <a:pt x="451" y="108"/>
                  <a:pt x="451" y="108"/>
                  <a:pt x="451" y="108"/>
                </a:cubicBezTo>
                <a:cubicBezTo>
                  <a:pt x="451" y="138"/>
                  <a:pt x="412" y="147"/>
                  <a:pt x="373" y="157"/>
                </a:cubicBezTo>
                <a:cubicBezTo>
                  <a:pt x="334" y="167"/>
                  <a:pt x="285" y="167"/>
                  <a:pt x="226" y="167"/>
                </a:cubicBezTo>
                <a:close/>
                <a:moveTo>
                  <a:pt x="40" y="98"/>
                </a:moveTo>
                <a:lnTo>
                  <a:pt x="40" y="98"/>
                </a:lnTo>
                <a:cubicBezTo>
                  <a:pt x="40" y="98"/>
                  <a:pt x="59" y="108"/>
                  <a:pt x="98" y="118"/>
                </a:cubicBezTo>
                <a:cubicBezTo>
                  <a:pt x="128" y="118"/>
                  <a:pt x="177" y="128"/>
                  <a:pt x="226" y="128"/>
                </a:cubicBezTo>
                <a:cubicBezTo>
                  <a:pt x="275" y="128"/>
                  <a:pt x="314" y="118"/>
                  <a:pt x="353" y="118"/>
                </a:cubicBezTo>
                <a:cubicBezTo>
                  <a:pt x="393" y="108"/>
                  <a:pt x="412" y="98"/>
                  <a:pt x="412" y="98"/>
                </a:cubicBezTo>
                <a:cubicBezTo>
                  <a:pt x="412" y="59"/>
                  <a:pt x="412" y="59"/>
                  <a:pt x="412" y="59"/>
                </a:cubicBezTo>
                <a:cubicBezTo>
                  <a:pt x="402" y="59"/>
                  <a:pt x="393" y="69"/>
                  <a:pt x="383" y="69"/>
                </a:cubicBezTo>
                <a:cubicBezTo>
                  <a:pt x="343" y="79"/>
                  <a:pt x="294" y="79"/>
                  <a:pt x="246" y="79"/>
                </a:cubicBezTo>
                <a:cubicBezTo>
                  <a:pt x="236" y="79"/>
                  <a:pt x="216" y="79"/>
                  <a:pt x="206" y="79"/>
                </a:cubicBezTo>
                <a:cubicBezTo>
                  <a:pt x="157" y="79"/>
                  <a:pt x="108" y="79"/>
                  <a:pt x="69" y="69"/>
                </a:cubicBezTo>
                <a:cubicBezTo>
                  <a:pt x="59" y="69"/>
                  <a:pt x="49" y="59"/>
                  <a:pt x="40" y="59"/>
                </a:cubicBezTo>
                <a:lnTo>
                  <a:pt x="40" y="98"/>
                </a:lnTo>
                <a:close/>
                <a:moveTo>
                  <a:pt x="412" y="108"/>
                </a:moveTo>
                <a:lnTo>
                  <a:pt x="412" y="108"/>
                </a:lnTo>
                <a:close/>
                <a:moveTo>
                  <a:pt x="40" y="20"/>
                </a:moveTo>
                <a:lnTo>
                  <a:pt x="40" y="2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37" name="Freeform 688">
            <a:extLst>
              <a:ext uri="{FF2B5EF4-FFF2-40B4-BE49-F238E27FC236}">
                <a16:creationId xmlns:a16="http://schemas.microsoft.com/office/drawing/2014/main" id="{94C2CAD5-5596-E741-9C65-89E75722A3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36638" y="11615408"/>
            <a:ext cx="564653" cy="564653"/>
          </a:xfrm>
          <a:custGeom>
            <a:avLst/>
            <a:gdLst>
              <a:gd name="T0" fmla="*/ 294 w 589"/>
              <a:gd name="T1" fmla="*/ 588 h 589"/>
              <a:gd name="T2" fmla="*/ 294 w 589"/>
              <a:gd name="T3" fmla="*/ 588 h 589"/>
              <a:gd name="T4" fmla="*/ 88 w 589"/>
              <a:gd name="T5" fmla="*/ 499 h 589"/>
              <a:gd name="T6" fmla="*/ 0 w 589"/>
              <a:gd name="T7" fmla="*/ 294 h 589"/>
              <a:gd name="T8" fmla="*/ 88 w 589"/>
              <a:gd name="T9" fmla="*/ 88 h 589"/>
              <a:gd name="T10" fmla="*/ 294 w 589"/>
              <a:gd name="T11" fmla="*/ 0 h 589"/>
              <a:gd name="T12" fmla="*/ 500 w 589"/>
              <a:gd name="T13" fmla="*/ 88 h 589"/>
              <a:gd name="T14" fmla="*/ 588 w 589"/>
              <a:gd name="T15" fmla="*/ 294 h 589"/>
              <a:gd name="T16" fmla="*/ 500 w 589"/>
              <a:gd name="T17" fmla="*/ 499 h 589"/>
              <a:gd name="T18" fmla="*/ 294 w 589"/>
              <a:gd name="T19" fmla="*/ 588 h 589"/>
              <a:gd name="T20" fmla="*/ 294 w 589"/>
              <a:gd name="T21" fmla="*/ 29 h 589"/>
              <a:gd name="T22" fmla="*/ 294 w 589"/>
              <a:gd name="T23" fmla="*/ 29 h 589"/>
              <a:gd name="T24" fmla="*/ 39 w 589"/>
              <a:gd name="T25" fmla="*/ 294 h 589"/>
              <a:gd name="T26" fmla="*/ 294 w 589"/>
              <a:gd name="T27" fmla="*/ 549 h 589"/>
              <a:gd name="T28" fmla="*/ 549 w 589"/>
              <a:gd name="T29" fmla="*/ 294 h 589"/>
              <a:gd name="T30" fmla="*/ 294 w 589"/>
              <a:gd name="T31" fmla="*/ 29 h 5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89" h="589">
                <a:moveTo>
                  <a:pt x="294" y="588"/>
                </a:moveTo>
                <a:lnTo>
                  <a:pt x="294" y="588"/>
                </a:lnTo>
                <a:cubicBezTo>
                  <a:pt x="215" y="588"/>
                  <a:pt x="147" y="549"/>
                  <a:pt x="88" y="499"/>
                </a:cubicBezTo>
                <a:cubicBezTo>
                  <a:pt x="29" y="441"/>
                  <a:pt x="0" y="372"/>
                  <a:pt x="0" y="294"/>
                </a:cubicBezTo>
                <a:cubicBezTo>
                  <a:pt x="0" y="215"/>
                  <a:pt x="29" y="137"/>
                  <a:pt x="88" y="88"/>
                </a:cubicBezTo>
                <a:cubicBezTo>
                  <a:pt x="147" y="29"/>
                  <a:pt x="215" y="0"/>
                  <a:pt x="294" y="0"/>
                </a:cubicBezTo>
                <a:cubicBezTo>
                  <a:pt x="372" y="0"/>
                  <a:pt x="451" y="29"/>
                  <a:pt x="500" y="88"/>
                </a:cubicBezTo>
                <a:cubicBezTo>
                  <a:pt x="559" y="137"/>
                  <a:pt x="588" y="215"/>
                  <a:pt x="588" y="294"/>
                </a:cubicBezTo>
                <a:cubicBezTo>
                  <a:pt x="588" y="372"/>
                  <a:pt x="559" y="441"/>
                  <a:pt x="500" y="499"/>
                </a:cubicBezTo>
                <a:cubicBezTo>
                  <a:pt x="451" y="549"/>
                  <a:pt x="372" y="588"/>
                  <a:pt x="294" y="588"/>
                </a:cubicBezTo>
                <a:close/>
                <a:moveTo>
                  <a:pt x="294" y="29"/>
                </a:moveTo>
                <a:lnTo>
                  <a:pt x="294" y="29"/>
                </a:lnTo>
                <a:cubicBezTo>
                  <a:pt x="157" y="29"/>
                  <a:pt x="39" y="146"/>
                  <a:pt x="39" y="294"/>
                </a:cubicBezTo>
                <a:cubicBezTo>
                  <a:pt x="39" y="431"/>
                  <a:pt x="157" y="549"/>
                  <a:pt x="294" y="549"/>
                </a:cubicBezTo>
                <a:cubicBezTo>
                  <a:pt x="441" y="549"/>
                  <a:pt x="549" y="431"/>
                  <a:pt x="549" y="294"/>
                </a:cubicBezTo>
                <a:cubicBezTo>
                  <a:pt x="549" y="146"/>
                  <a:pt x="441" y="29"/>
                  <a:pt x="294" y="29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38" name="Freeform 689">
            <a:extLst>
              <a:ext uri="{FF2B5EF4-FFF2-40B4-BE49-F238E27FC236}">
                <a16:creationId xmlns:a16="http://schemas.microsoft.com/office/drawing/2014/main" id="{43146468-5E32-8D41-984F-89DDC048B3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04059" y="11678617"/>
            <a:ext cx="429810" cy="434023"/>
          </a:xfrm>
          <a:custGeom>
            <a:avLst/>
            <a:gdLst>
              <a:gd name="T0" fmla="*/ 225 w 451"/>
              <a:gd name="T1" fmla="*/ 451 h 452"/>
              <a:gd name="T2" fmla="*/ 225 w 451"/>
              <a:gd name="T3" fmla="*/ 451 h 452"/>
              <a:gd name="T4" fmla="*/ 0 w 451"/>
              <a:gd name="T5" fmla="*/ 226 h 452"/>
              <a:gd name="T6" fmla="*/ 225 w 451"/>
              <a:gd name="T7" fmla="*/ 0 h 452"/>
              <a:gd name="T8" fmla="*/ 450 w 451"/>
              <a:gd name="T9" fmla="*/ 226 h 452"/>
              <a:gd name="T10" fmla="*/ 225 w 451"/>
              <a:gd name="T11" fmla="*/ 451 h 452"/>
              <a:gd name="T12" fmla="*/ 225 w 451"/>
              <a:gd name="T13" fmla="*/ 30 h 452"/>
              <a:gd name="T14" fmla="*/ 225 w 451"/>
              <a:gd name="T15" fmla="*/ 30 h 452"/>
              <a:gd name="T16" fmla="*/ 39 w 451"/>
              <a:gd name="T17" fmla="*/ 226 h 452"/>
              <a:gd name="T18" fmla="*/ 225 w 451"/>
              <a:gd name="T19" fmla="*/ 412 h 452"/>
              <a:gd name="T20" fmla="*/ 411 w 451"/>
              <a:gd name="T21" fmla="*/ 226 h 452"/>
              <a:gd name="T22" fmla="*/ 225 w 451"/>
              <a:gd name="T23" fmla="*/ 30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51" h="452">
                <a:moveTo>
                  <a:pt x="225" y="451"/>
                </a:moveTo>
                <a:lnTo>
                  <a:pt x="225" y="451"/>
                </a:lnTo>
                <a:cubicBezTo>
                  <a:pt x="107" y="451"/>
                  <a:pt x="0" y="343"/>
                  <a:pt x="0" y="226"/>
                </a:cubicBezTo>
                <a:cubicBezTo>
                  <a:pt x="0" y="98"/>
                  <a:pt x="107" y="0"/>
                  <a:pt x="225" y="0"/>
                </a:cubicBezTo>
                <a:cubicBezTo>
                  <a:pt x="352" y="0"/>
                  <a:pt x="450" y="98"/>
                  <a:pt x="450" y="226"/>
                </a:cubicBezTo>
                <a:cubicBezTo>
                  <a:pt x="450" y="343"/>
                  <a:pt x="352" y="451"/>
                  <a:pt x="225" y="451"/>
                </a:cubicBezTo>
                <a:close/>
                <a:moveTo>
                  <a:pt x="225" y="30"/>
                </a:moveTo>
                <a:lnTo>
                  <a:pt x="225" y="30"/>
                </a:lnTo>
                <a:cubicBezTo>
                  <a:pt x="127" y="30"/>
                  <a:pt x="39" y="118"/>
                  <a:pt x="39" y="226"/>
                </a:cubicBezTo>
                <a:cubicBezTo>
                  <a:pt x="39" y="324"/>
                  <a:pt x="127" y="412"/>
                  <a:pt x="225" y="412"/>
                </a:cubicBezTo>
                <a:cubicBezTo>
                  <a:pt x="333" y="412"/>
                  <a:pt x="411" y="324"/>
                  <a:pt x="411" y="226"/>
                </a:cubicBezTo>
                <a:cubicBezTo>
                  <a:pt x="411" y="118"/>
                  <a:pt x="333" y="30"/>
                  <a:pt x="225" y="3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39" name="Freeform 690">
            <a:extLst>
              <a:ext uri="{FF2B5EF4-FFF2-40B4-BE49-F238E27FC236}">
                <a16:creationId xmlns:a16="http://schemas.microsoft.com/office/drawing/2014/main" id="{07282868-21D7-1849-9BDD-296DF8B635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44" y="11783961"/>
            <a:ext cx="134842" cy="214906"/>
          </a:xfrm>
          <a:custGeom>
            <a:avLst/>
            <a:gdLst>
              <a:gd name="T0" fmla="*/ 69 w 139"/>
              <a:gd name="T1" fmla="*/ 226 h 227"/>
              <a:gd name="T2" fmla="*/ 69 w 139"/>
              <a:gd name="T3" fmla="*/ 226 h 227"/>
              <a:gd name="T4" fmla="*/ 10 w 139"/>
              <a:gd name="T5" fmla="*/ 206 h 227"/>
              <a:gd name="T6" fmla="*/ 10 w 139"/>
              <a:gd name="T7" fmla="*/ 196 h 227"/>
              <a:gd name="T8" fmla="*/ 20 w 139"/>
              <a:gd name="T9" fmla="*/ 186 h 227"/>
              <a:gd name="T10" fmla="*/ 98 w 139"/>
              <a:gd name="T11" fmla="*/ 186 h 227"/>
              <a:gd name="T12" fmla="*/ 108 w 139"/>
              <a:gd name="T13" fmla="*/ 157 h 227"/>
              <a:gd name="T14" fmla="*/ 59 w 139"/>
              <a:gd name="T15" fmla="*/ 127 h 227"/>
              <a:gd name="T16" fmla="*/ 30 w 139"/>
              <a:gd name="T17" fmla="*/ 108 h 227"/>
              <a:gd name="T18" fmla="*/ 0 w 139"/>
              <a:gd name="T19" fmla="*/ 69 h 227"/>
              <a:gd name="T20" fmla="*/ 30 w 139"/>
              <a:gd name="T21" fmla="*/ 20 h 227"/>
              <a:gd name="T22" fmla="*/ 128 w 139"/>
              <a:gd name="T23" fmla="*/ 20 h 227"/>
              <a:gd name="T24" fmla="*/ 138 w 139"/>
              <a:gd name="T25" fmla="*/ 29 h 227"/>
              <a:gd name="T26" fmla="*/ 118 w 139"/>
              <a:gd name="T27" fmla="*/ 39 h 227"/>
              <a:gd name="T28" fmla="*/ 49 w 139"/>
              <a:gd name="T29" fmla="*/ 39 h 227"/>
              <a:gd name="T30" fmla="*/ 30 w 139"/>
              <a:gd name="T31" fmla="*/ 69 h 227"/>
              <a:gd name="T32" fmla="*/ 79 w 139"/>
              <a:gd name="T33" fmla="*/ 98 h 227"/>
              <a:gd name="T34" fmla="*/ 118 w 139"/>
              <a:gd name="T35" fmla="*/ 127 h 227"/>
              <a:gd name="T36" fmla="*/ 138 w 139"/>
              <a:gd name="T37" fmla="*/ 157 h 227"/>
              <a:gd name="T38" fmla="*/ 108 w 139"/>
              <a:gd name="T39" fmla="*/ 206 h 227"/>
              <a:gd name="T40" fmla="*/ 69 w 139"/>
              <a:gd name="T41" fmla="*/ 226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39" h="227">
                <a:moveTo>
                  <a:pt x="69" y="226"/>
                </a:moveTo>
                <a:lnTo>
                  <a:pt x="69" y="226"/>
                </a:lnTo>
                <a:cubicBezTo>
                  <a:pt x="49" y="226"/>
                  <a:pt x="30" y="216"/>
                  <a:pt x="10" y="206"/>
                </a:cubicBezTo>
                <a:cubicBezTo>
                  <a:pt x="10" y="206"/>
                  <a:pt x="0" y="196"/>
                  <a:pt x="10" y="196"/>
                </a:cubicBezTo>
                <a:cubicBezTo>
                  <a:pt x="10" y="186"/>
                  <a:pt x="20" y="177"/>
                  <a:pt x="20" y="186"/>
                </a:cubicBezTo>
                <a:cubicBezTo>
                  <a:pt x="49" y="196"/>
                  <a:pt x="79" y="196"/>
                  <a:pt x="98" y="186"/>
                </a:cubicBezTo>
                <a:cubicBezTo>
                  <a:pt x="108" y="177"/>
                  <a:pt x="108" y="167"/>
                  <a:pt x="108" y="157"/>
                </a:cubicBezTo>
                <a:cubicBezTo>
                  <a:pt x="108" y="147"/>
                  <a:pt x="89" y="137"/>
                  <a:pt x="59" y="127"/>
                </a:cubicBezTo>
                <a:cubicBezTo>
                  <a:pt x="49" y="118"/>
                  <a:pt x="40" y="108"/>
                  <a:pt x="30" y="108"/>
                </a:cubicBezTo>
                <a:cubicBezTo>
                  <a:pt x="10" y="88"/>
                  <a:pt x="0" y="78"/>
                  <a:pt x="0" y="69"/>
                </a:cubicBezTo>
                <a:cubicBezTo>
                  <a:pt x="0" y="49"/>
                  <a:pt x="10" y="29"/>
                  <a:pt x="30" y="20"/>
                </a:cubicBezTo>
                <a:cubicBezTo>
                  <a:pt x="59" y="0"/>
                  <a:pt x="89" y="0"/>
                  <a:pt x="128" y="20"/>
                </a:cubicBezTo>
                <a:cubicBezTo>
                  <a:pt x="138" y="20"/>
                  <a:pt x="138" y="29"/>
                  <a:pt x="138" y="29"/>
                </a:cubicBezTo>
                <a:cubicBezTo>
                  <a:pt x="128" y="39"/>
                  <a:pt x="128" y="39"/>
                  <a:pt x="118" y="39"/>
                </a:cubicBezTo>
                <a:cubicBezTo>
                  <a:pt x="89" y="29"/>
                  <a:pt x="59" y="29"/>
                  <a:pt x="49" y="39"/>
                </a:cubicBezTo>
                <a:cubicBezTo>
                  <a:pt x="40" y="49"/>
                  <a:pt x="30" y="59"/>
                  <a:pt x="30" y="69"/>
                </a:cubicBezTo>
                <a:cubicBezTo>
                  <a:pt x="30" y="78"/>
                  <a:pt x="59" y="88"/>
                  <a:pt x="79" y="98"/>
                </a:cubicBezTo>
                <a:cubicBezTo>
                  <a:pt x="89" y="108"/>
                  <a:pt x="108" y="118"/>
                  <a:pt x="118" y="127"/>
                </a:cubicBezTo>
                <a:cubicBezTo>
                  <a:pt x="128" y="137"/>
                  <a:pt x="138" y="147"/>
                  <a:pt x="138" y="157"/>
                </a:cubicBezTo>
                <a:cubicBezTo>
                  <a:pt x="138" y="177"/>
                  <a:pt x="128" y="196"/>
                  <a:pt x="108" y="206"/>
                </a:cubicBezTo>
                <a:cubicBezTo>
                  <a:pt x="98" y="216"/>
                  <a:pt x="79" y="226"/>
                  <a:pt x="69" y="226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40" name="Freeform 691">
            <a:extLst>
              <a:ext uri="{FF2B5EF4-FFF2-40B4-BE49-F238E27FC236}">
                <a16:creationId xmlns:a16="http://schemas.microsoft.com/office/drawing/2014/main" id="{AC00ABBC-B1E9-5C48-BCFE-DBCDABD5E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06323" y="11733395"/>
            <a:ext cx="21070" cy="46353"/>
          </a:xfrm>
          <a:custGeom>
            <a:avLst/>
            <a:gdLst>
              <a:gd name="T0" fmla="*/ 10 w 21"/>
              <a:gd name="T1" fmla="*/ 49 h 50"/>
              <a:gd name="T2" fmla="*/ 10 w 21"/>
              <a:gd name="T3" fmla="*/ 49 h 50"/>
              <a:gd name="T4" fmla="*/ 0 w 21"/>
              <a:gd name="T5" fmla="*/ 39 h 50"/>
              <a:gd name="T6" fmla="*/ 0 w 21"/>
              <a:gd name="T7" fmla="*/ 10 h 50"/>
              <a:gd name="T8" fmla="*/ 10 w 21"/>
              <a:gd name="T9" fmla="*/ 0 h 50"/>
              <a:gd name="T10" fmla="*/ 20 w 21"/>
              <a:gd name="T11" fmla="*/ 10 h 50"/>
              <a:gd name="T12" fmla="*/ 20 w 21"/>
              <a:gd name="T13" fmla="*/ 39 h 50"/>
              <a:gd name="T14" fmla="*/ 10 w 21"/>
              <a:gd name="T15" fmla="*/ 49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1" h="50">
                <a:moveTo>
                  <a:pt x="10" y="49"/>
                </a:moveTo>
                <a:lnTo>
                  <a:pt x="10" y="49"/>
                </a:lnTo>
                <a:cubicBezTo>
                  <a:pt x="0" y="49"/>
                  <a:pt x="0" y="39"/>
                  <a:pt x="0" y="39"/>
                </a:cubicBezTo>
                <a:cubicBezTo>
                  <a:pt x="0" y="10"/>
                  <a:pt x="0" y="10"/>
                  <a:pt x="0" y="10"/>
                </a:cubicBezTo>
                <a:cubicBezTo>
                  <a:pt x="0" y="10"/>
                  <a:pt x="0" y="0"/>
                  <a:pt x="10" y="0"/>
                </a:cubicBezTo>
                <a:cubicBezTo>
                  <a:pt x="20" y="0"/>
                  <a:pt x="20" y="10"/>
                  <a:pt x="20" y="10"/>
                </a:cubicBezTo>
                <a:cubicBezTo>
                  <a:pt x="20" y="39"/>
                  <a:pt x="20" y="39"/>
                  <a:pt x="20" y="39"/>
                </a:cubicBezTo>
                <a:cubicBezTo>
                  <a:pt x="20" y="39"/>
                  <a:pt x="20" y="49"/>
                  <a:pt x="10" y="4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41" name="Freeform 692">
            <a:extLst>
              <a:ext uri="{FF2B5EF4-FFF2-40B4-BE49-F238E27FC236}">
                <a16:creationId xmlns:a16="http://schemas.microsoft.com/office/drawing/2014/main" id="{64BBA4A4-AB23-9545-82F8-C5C84DA56E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06323" y="11998867"/>
            <a:ext cx="21070" cy="46351"/>
          </a:xfrm>
          <a:custGeom>
            <a:avLst/>
            <a:gdLst>
              <a:gd name="T0" fmla="*/ 10 w 21"/>
              <a:gd name="T1" fmla="*/ 48 h 49"/>
              <a:gd name="T2" fmla="*/ 10 w 21"/>
              <a:gd name="T3" fmla="*/ 48 h 49"/>
              <a:gd name="T4" fmla="*/ 0 w 21"/>
              <a:gd name="T5" fmla="*/ 39 h 49"/>
              <a:gd name="T6" fmla="*/ 0 w 21"/>
              <a:gd name="T7" fmla="*/ 9 h 49"/>
              <a:gd name="T8" fmla="*/ 10 w 21"/>
              <a:gd name="T9" fmla="*/ 0 h 49"/>
              <a:gd name="T10" fmla="*/ 20 w 21"/>
              <a:gd name="T11" fmla="*/ 9 h 49"/>
              <a:gd name="T12" fmla="*/ 20 w 21"/>
              <a:gd name="T13" fmla="*/ 39 h 49"/>
              <a:gd name="T14" fmla="*/ 10 w 21"/>
              <a:gd name="T15" fmla="*/ 48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1" h="49">
                <a:moveTo>
                  <a:pt x="10" y="48"/>
                </a:moveTo>
                <a:lnTo>
                  <a:pt x="10" y="48"/>
                </a:lnTo>
                <a:cubicBezTo>
                  <a:pt x="0" y="48"/>
                  <a:pt x="0" y="39"/>
                  <a:pt x="0" y="39"/>
                </a:cubicBezTo>
                <a:cubicBezTo>
                  <a:pt x="0" y="9"/>
                  <a:pt x="0" y="9"/>
                  <a:pt x="0" y="9"/>
                </a:cubicBezTo>
                <a:cubicBezTo>
                  <a:pt x="0" y="9"/>
                  <a:pt x="0" y="0"/>
                  <a:pt x="10" y="0"/>
                </a:cubicBezTo>
                <a:cubicBezTo>
                  <a:pt x="20" y="0"/>
                  <a:pt x="20" y="9"/>
                  <a:pt x="20" y="9"/>
                </a:cubicBezTo>
                <a:cubicBezTo>
                  <a:pt x="20" y="39"/>
                  <a:pt x="20" y="39"/>
                  <a:pt x="20" y="39"/>
                </a:cubicBezTo>
                <a:cubicBezTo>
                  <a:pt x="20" y="39"/>
                  <a:pt x="20" y="48"/>
                  <a:pt x="10" y="48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42" name="Freeform 693">
            <a:extLst>
              <a:ext uri="{FF2B5EF4-FFF2-40B4-BE49-F238E27FC236}">
                <a16:creationId xmlns:a16="http://schemas.microsoft.com/office/drawing/2014/main" id="{491A2C47-4920-E846-9203-928AE3EDBE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93178" y="6668378"/>
            <a:ext cx="290753" cy="682640"/>
          </a:xfrm>
          <a:custGeom>
            <a:avLst/>
            <a:gdLst>
              <a:gd name="T0" fmla="*/ 206 w 305"/>
              <a:gd name="T1" fmla="*/ 715 h 716"/>
              <a:gd name="T2" fmla="*/ 206 w 305"/>
              <a:gd name="T3" fmla="*/ 715 h 716"/>
              <a:gd name="T4" fmla="*/ 206 w 305"/>
              <a:gd name="T5" fmla="*/ 705 h 716"/>
              <a:gd name="T6" fmla="*/ 196 w 305"/>
              <a:gd name="T7" fmla="*/ 705 h 716"/>
              <a:gd name="T8" fmla="*/ 196 w 305"/>
              <a:gd name="T9" fmla="*/ 705 h 716"/>
              <a:gd name="T10" fmla="*/ 49 w 305"/>
              <a:gd name="T11" fmla="*/ 558 h 716"/>
              <a:gd name="T12" fmla="*/ 0 w 305"/>
              <a:gd name="T13" fmla="*/ 352 h 716"/>
              <a:gd name="T14" fmla="*/ 78 w 305"/>
              <a:gd name="T15" fmla="*/ 108 h 716"/>
              <a:gd name="T16" fmla="*/ 206 w 305"/>
              <a:gd name="T17" fmla="*/ 0 h 716"/>
              <a:gd name="T18" fmla="*/ 225 w 305"/>
              <a:gd name="T19" fmla="*/ 10 h 716"/>
              <a:gd name="T20" fmla="*/ 304 w 305"/>
              <a:gd name="T21" fmla="*/ 147 h 716"/>
              <a:gd name="T22" fmla="*/ 294 w 305"/>
              <a:gd name="T23" fmla="*/ 167 h 716"/>
              <a:gd name="T24" fmla="*/ 216 w 305"/>
              <a:gd name="T25" fmla="*/ 244 h 716"/>
              <a:gd name="T26" fmla="*/ 186 w 305"/>
              <a:gd name="T27" fmla="*/ 352 h 716"/>
              <a:gd name="T28" fmla="*/ 294 w 305"/>
              <a:gd name="T29" fmla="*/ 548 h 716"/>
              <a:gd name="T30" fmla="*/ 304 w 305"/>
              <a:gd name="T31" fmla="*/ 568 h 716"/>
              <a:gd name="T32" fmla="*/ 225 w 305"/>
              <a:gd name="T33" fmla="*/ 705 h 716"/>
              <a:gd name="T34" fmla="*/ 206 w 305"/>
              <a:gd name="T35" fmla="*/ 715 h 716"/>
              <a:gd name="T36" fmla="*/ 206 w 305"/>
              <a:gd name="T37" fmla="*/ 39 h 716"/>
              <a:gd name="T38" fmla="*/ 206 w 305"/>
              <a:gd name="T39" fmla="*/ 39 h 716"/>
              <a:gd name="T40" fmla="*/ 108 w 305"/>
              <a:gd name="T41" fmla="*/ 127 h 716"/>
              <a:gd name="T42" fmla="*/ 29 w 305"/>
              <a:gd name="T43" fmla="*/ 352 h 716"/>
              <a:gd name="T44" fmla="*/ 78 w 305"/>
              <a:gd name="T45" fmla="*/ 548 h 716"/>
              <a:gd name="T46" fmla="*/ 206 w 305"/>
              <a:gd name="T47" fmla="*/ 675 h 716"/>
              <a:gd name="T48" fmla="*/ 265 w 305"/>
              <a:gd name="T49" fmla="*/ 568 h 716"/>
              <a:gd name="T50" fmla="*/ 157 w 305"/>
              <a:gd name="T51" fmla="*/ 352 h 716"/>
              <a:gd name="T52" fmla="*/ 186 w 305"/>
              <a:gd name="T53" fmla="*/ 224 h 716"/>
              <a:gd name="T54" fmla="*/ 265 w 305"/>
              <a:gd name="T55" fmla="*/ 147 h 716"/>
              <a:gd name="T56" fmla="*/ 206 w 305"/>
              <a:gd name="T57" fmla="*/ 39 h 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305" h="716">
                <a:moveTo>
                  <a:pt x="206" y="715"/>
                </a:moveTo>
                <a:lnTo>
                  <a:pt x="206" y="715"/>
                </a:lnTo>
                <a:lnTo>
                  <a:pt x="206" y="705"/>
                </a:lnTo>
                <a:cubicBezTo>
                  <a:pt x="206" y="705"/>
                  <a:pt x="206" y="705"/>
                  <a:pt x="196" y="705"/>
                </a:cubicBezTo>
                <a:lnTo>
                  <a:pt x="196" y="705"/>
                </a:lnTo>
                <a:cubicBezTo>
                  <a:pt x="137" y="675"/>
                  <a:pt x="88" y="616"/>
                  <a:pt x="49" y="558"/>
                </a:cubicBezTo>
                <a:cubicBezTo>
                  <a:pt x="19" y="499"/>
                  <a:pt x="0" y="430"/>
                  <a:pt x="0" y="352"/>
                </a:cubicBezTo>
                <a:cubicBezTo>
                  <a:pt x="0" y="264"/>
                  <a:pt x="29" y="176"/>
                  <a:pt x="78" y="108"/>
                </a:cubicBezTo>
                <a:cubicBezTo>
                  <a:pt x="137" y="39"/>
                  <a:pt x="186" y="10"/>
                  <a:pt x="206" y="0"/>
                </a:cubicBezTo>
                <a:cubicBezTo>
                  <a:pt x="206" y="0"/>
                  <a:pt x="216" y="0"/>
                  <a:pt x="225" y="10"/>
                </a:cubicBezTo>
                <a:cubicBezTo>
                  <a:pt x="304" y="147"/>
                  <a:pt x="304" y="147"/>
                  <a:pt x="304" y="147"/>
                </a:cubicBezTo>
                <a:cubicBezTo>
                  <a:pt x="304" y="157"/>
                  <a:pt x="304" y="167"/>
                  <a:pt x="294" y="167"/>
                </a:cubicBezTo>
                <a:cubicBezTo>
                  <a:pt x="265" y="186"/>
                  <a:pt x="235" y="215"/>
                  <a:pt x="216" y="244"/>
                </a:cubicBezTo>
                <a:cubicBezTo>
                  <a:pt x="196" y="274"/>
                  <a:pt x="186" y="312"/>
                  <a:pt x="186" y="352"/>
                </a:cubicBezTo>
                <a:cubicBezTo>
                  <a:pt x="186" y="430"/>
                  <a:pt x="225" y="509"/>
                  <a:pt x="294" y="548"/>
                </a:cubicBezTo>
                <a:cubicBezTo>
                  <a:pt x="304" y="548"/>
                  <a:pt x="304" y="558"/>
                  <a:pt x="304" y="568"/>
                </a:cubicBezTo>
                <a:cubicBezTo>
                  <a:pt x="225" y="705"/>
                  <a:pt x="225" y="705"/>
                  <a:pt x="225" y="705"/>
                </a:cubicBezTo>
                <a:cubicBezTo>
                  <a:pt x="216" y="705"/>
                  <a:pt x="216" y="715"/>
                  <a:pt x="206" y="715"/>
                </a:cubicBezTo>
                <a:close/>
                <a:moveTo>
                  <a:pt x="206" y="39"/>
                </a:moveTo>
                <a:lnTo>
                  <a:pt x="206" y="39"/>
                </a:lnTo>
                <a:cubicBezTo>
                  <a:pt x="186" y="49"/>
                  <a:pt x="147" y="78"/>
                  <a:pt x="108" y="127"/>
                </a:cubicBezTo>
                <a:cubicBezTo>
                  <a:pt x="59" y="196"/>
                  <a:pt x="29" y="264"/>
                  <a:pt x="29" y="352"/>
                </a:cubicBezTo>
                <a:cubicBezTo>
                  <a:pt x="29" y="420"/>
                  <a:pt x="49" y="489"/>
                  <a:pt x="78" y="548"/>
                </a:cubicBezTo>
                <a:cubicBezTo>
                  <a:pt x="108" y="597"/>
                  <a:pt x="157" y="646"/>
                  <a:pt x="206" y="675"/>
                </a:cubicBezTo>
                <a:cubicBezTo>
                  <a:pt x="265" y="568"/>
                  <a:pt x="265" y="568"/>
                  <a:pt x="265" y="568"/>
                </a:cubicBezTo>
                <a:cubicBezTo>
                  <a:pt x="196" y="519"/>
                  <a:pt x="157" y="440"/>
                  <a:pt x="157" y="352"/>
                </a:cubicBezTo>
                <a:cubicBezTo>
                  <a:pt x="157" y="312"/>
                  <a:pt x="167" y="264"/>
                  <a:pt x="186" y="224"/>
                </a:cubicBezTo>
                <a:cubicBezTo>
                  <a:pt x="206" y="196"/>
                  <a:pt x="235" y="167"/>
                  <a:pt x="265" y="147"/>
                </a:cubicBezTo>
                <a:lnTo>
                  <a:pt x="206" y="3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43" name="Freeform 694">
            <a:extLst>
              <a:ext uri="{FF2B5EF4-FFF2-40B4-BE49-F238E27FC236}">
                <a16:creationId xmlns:a16="http://schemas.microsoft.com/office/drawing/2014/main" id="{E73CDCBF-15B0-A241-B647-79965663B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16509" y="6592529"/>
            <a:ext cx="589935" cy="400315"/>
          </a:xfrm>
          <a:custGeom>
            <a:avLst/>
            <a:gdLst>
              <a:gd name="T0" fmla="*/ 451 w 619"/>
              <a:gd name="T1" fmla="*/ 420 h 421"/>
              <a:gd name="T2" fmla="*/ 451 w 619"/>
              <a:gd name="T3" fmla="*/ 420 h 421"/>
              <a:gd name="T4" fmla="*/ 441 w 619"/>
              <a:gd name="T5" fmla="*/ 420 h 421"/>
              <a:gd name="T6" fmla="*/ 431 w 619"/>
              <a:gd name="T7" fmla="*/ 410 h 421"/>
              <a:gd name="T8" fmla="*/ 373 w 619"/>
              <a:gd name="T9" fmla="*/ 254 h 421"/>
              <a:gd name="T10" fmla="*/ 216 w 619"/>
              <a:gd name="T11" fmla="*/ 186 h 421"/>
              <a:gd name="T12" fmla="*/ 108 w 619"/>
              <a:gd name="T13" fmla="*/ 215 h 421"/>
              <a:gd name="T14" fmla="*/ 98 w 619"/>
              <a:gd name="T15" fmla="*/ 215 h 421"/>
              <a:gd name="T16" fmla="*/ 89 w 619"/>
              <a:gd name="T17" fmla="*/ 215 h 421"/>
              <a:gd name="T18" fmla="*/ 10 w 619"/>
              <a:gd name="T19" fmla="*/ 78 h 421"/>
              <a:gd name="T20" fmla="*/ 0 w 619"/>
              <a:gd name="T21" fmla="*/ 68 h 421"/>
              <a:gd name="T22" fmla="*/ 10 w 619"/>
              <a:gd name="T23" fmla="*/ 58 h 421"/>
              <a:gd name="T24" fmla="*/ 206 w 619"/>
              <a:gd name="T25" fmla="*/ 0 h 421"/>
              <a:gd name="T26" fmla="*/ 206 w 619"/>
              <a:gd name="T27" fmla="*/ 0 h 421"/>
              <a:gd name="T28" fmla="*/ 206 w 619"/>
              <a:gd name="T29" fmla="*/ 0 h 421"/>
              <a:gd name="T30" fmla="*/ 206 w 619"/>
              <a:gd name="T31" fmla="*/ 0 h 421"/>
              <a:gd name="T32" fmla="*/ 216 w 619"/>
              <a:gd name="T33" fmla="*/ 0 h 421"/>
              <a:gd name="T34" fmla="*/ 500 w 619"/>
              <a:gd name="T35" fmla="*/ 117 h 421"/>
              <a:gd name="T36" fmla="*/ 588 w 619"/>
              <a:gd name="T37" fmla="*/ 245 h 421"/>
              <a:gd name="T38" fmla="*/ 618 w 619"/>
              <a:gd name="T39" fmla="*/ 401 h 421"/>
              <a:gd name="T40" fmla="*/ 618 w 619"/>
              <a:gd name="T41" fmla="*/ 420 h 421"/>
              <a:gd name="T42" fmla="*/ 608 w 619"/>
              <a:gd name="T43" fmla="*/ 420 h 421"/>
              <a:gd name="T44" fmla="*/ 451 w 619"/>
              <a:gd name="T45" fmla="*/ 420 h 421"/>
              <a:gd name="T46" fmla="*/ 216 w 619"/>
              <a:gd name="T47" fmla="*/ 156 h 421"/>
              <a:gd name="T48" fmla="*/ 216 w 619"/>
              <a:gd name="T49" fmla="*/ 156 h 421"/>
              <a:gd name="T50" fmla="*/ 392 w 619"/>
              <a:gd name="T51" fmla="*/ 235 h 421"/>
              <a:gd name="T52" fmla="*/ 461 w 619"/>
              <a:gd name="T53" fmla="*/ 390 h 421"/>
              <a:gd name="T54" fmla="*/ 588 w 619"/>
              <a:gd name="T55" fmla="*/ 390 h 421"/>
              <a:gd name="T56" fmla="*/ 481 w 619"/>
              <a:gd name="T57" fmla="*/ 137 h 421"/>
              <a:gd name="T58" fmla="*/ 216 w 619"/>
              <a:gd name="T59" fmla="*/ 29 h 421"/>
              <a:gd name="T60" fmla="*/ 206 w 619"/>
              <a:gd name="T61" fmla="*/ 29 h 421"/>
              <a:gd name="T62" fmla="*/ 206 w 619"/>
              <a:gd name="T63" fmla="*/ 29 h 421"/>
              <a:gd name="T64" fmla="*/ 206 w 619"/>
              <a:gd name="T65" fmla="*/ 29 h 421"/>
              <a:gd name="T66" fmla="*/ 206 w 619"/>
              <a:gd name="T67" fmla="*/ 29 h 421"/>
              <a:gd name="T68" fmla="*/ 39 w 619"/>
              <a:gd name="T69" fmla="*/ 78 h 421"/>
              <a:gd name="T70" fmla="*/ 108 w 619"/>
              <a:gd name="T71" fmla="*/ 186 h 421"/>
              <a:gd name="T72" fmla="*/ 216 w 619"/>
              <a:gd name="T73" fmla="*/ 156 h 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619" h="421">
                <a:moveTo>
                  <a:pt x="451" y="420"/>
                </a:moveTo>
                <a:lnTo>
                  <a:pt x="451" y="420"/>
                </a:lnTo>
                <a:cubicBezTo>
                  <a:pt x="441" y="420"/>
                  <a:pt x="441" y="420"/>
                  <a:pt x="441" y="420"/>
                </a:cubicBezTo>
                <a:cubicBezTo>
                  <a:pt x="431" y="410"/>
                  <a:pt x="431" y="410"/>
                  <a:pt x="431" y="410"/>
                </a:cubicBezTo>
                <a:cubicBezTo>
                  <a:pt x="431" y="352"/>
                  <a:pt x="412" y="293"/>
                  <a:pt x="373" y="254"/>
                </a:cubicBezTo>
                <a:cubicBezTo>
                  <a:pt x="324" y="215"/>
                  <a:pt x="275" y="186"/>
                  <a:pt x="216" y="186"/>
                </a:cubicBezTo>
                <a:cubicBezTo>
                  <a:pt x="177" y="186"/>
                  <a:pt x="137" y="196"/>
                  <a:pt x="108" y="215"/>
                </a:cubicBezTo>
                <a:cubicBezTo>
                  <a:pt x="98" y="215"/>
                  <a:pt x="98" y="215"/>
                  <a:pt x="98" y="215"/>
                </a:cubicBezTo>
                <a:cubicBezTo>
                  <a:pt x="89" y="215"/>
                  <a:pt x="89" y="215"/>
                  <a:pt x="89" y="215"/>
                </a:cubicBezTo>
                <a:cubicBezTo>
                  <a:pt x="10" y="78"/>
                  <a:pt x="10" y="78"/>
                  <a:pt x="10" y="78"/>
                </a:cubicBezTo>
                <a:cubicBezTo>
                  <a:pt x="0" y="68"/>
                  <a:pt x="0" y="68"/>
                  <a:pt x="0" y="68"/>
                </a:cubicBezTo>
                <a:cubicBezTo>
                  <a:pt x="10" y="58"/>
                  <a:pt x="10" y="58"/>
                  <a:pt x="10" y="58"/>
                </a:cubicBezTo>
                <a:cubicBezTo>
                  <a:pt x="69" y="19"/>
                  <a:pt x="137" y="0"/>
                  <a:pt x="206" y="0"/>
                </a:cubicBezTo>
                <a:lnTo>
                  <a:pt x="206" y="0"/>
                </a:lnTo>
                <a:lnTo>
                  <a:pt x="206" y="0"/>
                </a:lnTo>
                <a:lnTo>
                  <a:pt x="206" y="0"/>
                </a:lnTo>
                <a:cubicBezTo>
                  <a:pt x="216" y="0"/>
                  <a:pt x="216" y="0"/>
                  <a:pt x="216" y="0"/>
                </a:cubicBezTo>
                <a:cubicBezTo>
                  <a:pt x="324" y="0"/>
                  <a:pt x="422" y="39"/>
                  <a:pt x="500" y="117"/>
                </a:cubicBezTo>
                <a:cubicBezTo>
                  <a:pt x="539" y="156"/>
                  <a:pt x="569" y="205"/>
                  <a:pt x="588" y="245"/>
                </a:cubicBezTo>
                <a:cubicBezTo>
                  <a:pt x="608" y="302"/>
                  <a:pt x="618" y="352"/>
                  <a:pt x="618" y="401"/>
                </a:cubicBezTo>
                <a:cubicBezTo>
                  <a:pt x="618" y="410"/>
                  <a:pt x="618" y="410"/>
                  <a:pt x="618" y="420"/>
                </a:cubicBezTo>
                <a:lnTo>
                  <a:pt x="608" y="420"/>
                </a:lnTo>
                <a:cubicBezTo>
                  <a:pt x="451" y="420"/>
                  <a:pt x="451" y="420"/>
                  <a:pt x="451" y="420"/>
                </a:cubicBezTo>
                <a:close/>
                <a:moveTo>
                  <a:pt x="216" y="156"/>
                </a:moveTo>
                <a:lnTo>
                  <a:pt x="216" y="156"/>
                </a:lnTo>
                <a:cubicBezTo>
                  <a:pt x="285" y="156"/>
                  <a:pt x="343" y="186"/>
                  <a:pt x="392" y="235"/>
                </a:cubicBezTo>
                <a:cubicBezTo>
                  <a:pt x="431" y="274"/>
                  <a:pt x="461" y="332"/>
                  <a:pt x="461" y="390"/>
                </a:cubicBezTo>
                <a:cubicBezTo>
                  <a:pt x="588" y="390"/>
                  <a:pt x="588" y="390"/>
                  <a:pt x="588" y="390"/>
                </a:cubicBezTo>
                <a:cubicBezTo>
                  <a:pt x="588" y="293"/>
                  <a:pt x="549" y="205"/>
                  <a:pt x="481" y="137"/>
                </a:cubicBezTo>
                <a:cubicBezTo>
                  <a:pt x="412" y="68"/>
                  <a:pt x="314" y="29"/>
                  <a:pt x="216" y="29"/>
                </a:cubicBezTo>
                <a:cubicBezTo>
                  <a:pt x="216" y="29"/>
                  <a:pt x="216" y="29"/>
                  <a:pt x="206" y="29"/>
                </a:cubicBezTo>
                <a:lnTo>
                  <a:pt x="206" y="29"/>
                </a:lnTo>
                <a:lnTo>
                  <a:pt x="206" y="29"/>
                </a:lnTo>
                <a:lnTo>
                  <a:pt x="206" y="29"/>
                </a:lnTo>
                <a:cubicBezTo>
                  <a:pt x="147" y="29"/>
                  <a:pt x="89" y="49"/>
                  <a:pt x="39" y="78"/>
                </a:cubicBezTo>
                <a:cubicBezTo>
                  <a:pt x="108" y="186"/>
                  <a:pt x="108" y="186"/>
                  <a:pt x="108" y="186"/>
                </a:cubicBezTo>
                <a:cubicBezTo>
                  <a:pt x="137" y="166"/>
                  <a:pt x="177" y="156"/>
                  <a:pt x="216" y="156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44" name="Freeform 695">
            <a:extLst>
              <a:ext uri="{FF2B5EF4-FFF2-40B4-BE49-F238E27FC236}">
                <a16:creationId xmlns:a16="http://schemas.microsoft.com/office/drawing/2014/main" id="{F11E83FF-A280-8A4F-BD58-7644569A4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24937" y="7013912"/>
            <a:ext cx="581508" cy="404527"/>
          </a:xfrm>
          <a:custGeom>
            <a:avLst/>
            <a:gdLst>
              <a:gd name="T0" fmla="*/ 206 w 609"/>
              <a:gd name="T1" fmla="*/ 421 h 422"/>
              <a:gd name="T2" fmla="*/ 206 w 609"/>
              <a:gd name="T3" fmla="*/ 421 h 422"/>
              <a:gd name="T4" fmla="*/ 157 w 609"/>
              <a:gd name="T5" fmla="*/ 421 h 422"/>
              <a:gd name="T6" fmla="*/ 0 w 609"/>
              <a:gd name="T7" fmla="*/ 372 h 422"/>
              <a:gd name="T8" fmla="*/ 0 w 609"/>
              <a:gd name="T9" fmla="*/ 362 h 422"/>
              <a:gd name="T10" fmla="*/ 0 w 609"/>
              <a:gd name="T11" fmla="*/ 353 h 422"/>
              <a:gd name="T12" fmla="*/ 79 w 609"/>
              <a:gd name="T13" fmla="*/ 215 h 422"/>
              <a:gd name="T14" fmla="*/ 88 w 609"/>
              <a:gd name="T15" fmla="*/ 206 h 422"/>
              <a:gd name="T16" fmla="*/ 98 w 609"/>
              <a:gd name="T17" fmla="*/ 206 h 422"/>
              <a:gd name="T18" fmla="*/ 206 w 609"/>
              <a:gd name="T19" fmla="*/ 235 h 422"/>
              <a:gd name="T20" fmla="*/ 421 w 609"/>
              <a:gd name="T21" fmla="*/ 19 h 422"/>
              <a:gd name="T22" fmla="*/ 441 w 609"/>
              <a:gd name="T23" fmla="*/ 0 h 422"/>
              <a:gd name="T24" fmla="*/ 598 w 609"/>
              <a:gd name="T25" fmla="*/ 0 h 422"/>
              <a:gd name="T26" fmla="*/ 608 w 609"/>
              <a:gd name="T27" fmla="*/ 19 h 422"/>
              <a:gd name="T28" fmla="*/ 608 w 609"/>
              <a:gd name="T29" fmla="*/ 29 h 422"/>
              <a:gd name="T30" fmla="*/ 608 w 609"/>
              <a:gd name="T31" fmla="*/ 29 h 422"/>
              <a:gd name="T32" fmla="*/ 608 w 609"/>
              <a:gd name="T33" fmla="*/ 39 h 422"/>
              <a:gd name="T34" fmla="*/ 608 w 609"/>
              <a:gd name="T35" fmla="*/ 39 h 422"/>
              <a:gd name="T36" fmla="*/ 608 w 609"/>
              <a:gd name="T37" fmla="*/ 39 h 422"/>
              <a:gd name="T38" fmla="*/ 559 w 609"/>
              <a:gd name="T39" fmla="*/ 225 h 422"/>
              <a:gd name="T40" fmla="*/ 451 w 609"/>
              <a:gd name="T41" fmla="*/ 343 h 422"/>
              <a:gd name="T42" fmla="*/ 314 w 609"/>
              <a:gd name="T43" fmla="*/ 411 h 422"/>
              <a:gd name="T44" fmla="*/ 206 w 609"/>
              <a:gd name="T45" fmla="*/ 421 h 422"/>
              <a:gd name="T46" fmla="*/ 29 w 609"/>
              <a:gd name="T47" fmla="*/ 353 h 422"/>
              <a:gd name="T48" fmla="*/ 29 w 609"/>
              <a:gd name="T49" fmla="*/ 353 h 422"/>
              <a:gd name="T50" fmla="*/ 304 w 609"/>
              <a:gd name="T51" fmla="*/ 382 h 422"/>
              <a:gd name="T52" fmla="*/ 529 w 609"/>
              <a:gd name="T53" fmla="*/ 206 h 422"/>
              <a:gd name="T54" fmla="*/ 578 w 609"/>
              <a:gd name="T55" fmla="*/ 39 h 422"/>
              <a:gd name="T56" fmla="*/ 578 w 609"/>
              <a:gd name="T57" fmla="*/ 39 h 422"/>
              <a:gd name="T58" fmla="*/ 578 w 609"/>
              <a:gd name="T59" fmla="*/ 39 h 422"/>
              <a:gd name="T60" fmla="*/ 578 w 609"/>
              <a:gd name="T61" fmla="*/ 39 h 422"/>
              <a:gd name="T62" fmla="*/ 451 w 609"/>
              <a:gd name="T63" fmla="*/ 39 h 422"/>
              <a:gd name="T64" fmla="*/ 206 w 609"/>
              <a:gd name="T65" fmla="*/ 265 h 422"/>
              <a:gd name="T66" fmla="*/ 98 w 609"/>
              <a:gd name="T67" fmla="*/ 245 h 422"/>
              <a:gd name="T68" fmla="*/ 29 w 609"/>
              <a:gd name="T69" fmla="*/ 353 h 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609" h="422">
                <a:moveTo>
                  <a:pt x="206" y="421"/>
                </a:moveTo>
                <a:lnTo>
                  <a:pt x="206" y="421"/>
                </a:lnTo>
                <a:cubicBezTo>
                  <a:pt x="186" y="421"/>
                  <a:pt x="176" y="421"/>
                  <a:pt x="157" y="421"/>
                </a:cubicBezTo>
                <a:cubicBezTo>
                  <a:pt x="98" y="411"/>
                  <a:pt x="49" y="402"/>
                  <a:pt x="0" y="372"/>
                </a:cubicBezTo>
                <a:lnTo>
                  <a:pt x="0" y="362"/>
                </a:lnTo>
                <a:lnTo>
                  <a:pt x="0" y="353"/>
                </a:lnTo>
                <a:cubicBezTo>
                  <a:pt x="79" y="215"/>
                  <a:pt x="79" y="215"/>
                  <a:pt x="79" y="215"/>
                </a:cubicBezTo>
                <a:cubicBezTo>
                  <a:pt x="79" y="215"/>
                  <a:pt x="79" y="206"/>
                  <a:pt x="88" y="206"/>
                </a:cubicBezTo>
                <a:cubicBezTo>
                  <a:pt x="88" y="206"/>
                  <a:pt x="88" y="206"/>
                  <a:pt x="98" y="206"/>
                </a:cubicBezTo>
                <a:cubicBezTo>
                  <a:pt x="127" y="225"/>
                  <a:pt x="167" y="235"/>
                  <a:pt x="206" y="235"/>
                </a:cubicBezTo>
                <a:cubicBezTo>
                  <a:pt x="324" y="235"/>
                  <a:pt x="421" y="137"/>
                  <a:pt x="421" y="19"/>
                </a:cubicBezTo>
                <a:cubicBezTo>
                  <a:pt x="421" y="9"/>
                  <a:pt x="431" y="0"/>
                  <a:pt x="441" y="0"/>
                </a:cubicBezTo>
                <a:cubicBezTo>
                  <a:pt x="598" y="0"/>
                  <a:pt x="598" y="0"/>
                  <a:pt x="598" y="0"/>
                </a:cubicBezTo>
                <a:cubicBezTo>
                  <a:pt x="608" y="0"/>
                  <a:pt x="608" y="9"/>
                  <a:pt x="608" y="19"/>
                </a:cubicBezTo>
                <a:lnTo>
                  <a:pt x="608" y="29"/>
                </a:lnTo>
                <a:lnTo>
                  <a:pt x="608" y="29"/>
                </a:lnTo>
                <a:lnTo>
                  <a:pt x="608" y="39"/>
                </a:lnTo>
                <a:lnTo>
                  <a:pt x="608" y="39"/>
                </a:lnTo>
                <a:lnTo>
                  <a:pt x="608" y="39"/>
                </a:lnTo>
                <a:cubicBezTo>
                  <a:pt x="608" y="98"/>
                  <a:pt x="588" y="166"/>
                  <a:pt x="559" y="225"/>
                </a:cubicBezTo>
                <a:cubicBezTo>
                  <a:pt x="529" y="265"/>
                  <a:pt x="500" y="313"/>
                  <a:pt x="451" y="343"/>
                </a:cubicBezTo>
                <a:cubicBezTo>
                  <a:pt x="412" y="372"/>
                  <a:pt x="363" y="392"/>
                  <a:pt x="314" y="411"/>
                </a:cubicBezTo>
                <a:cubicBezTo>
                  <a:pt x="275" y="421"/>
                  <a:pt x="245" y="421"/>
                  <a:pt x="206" y="421"/>
                </a:cubicBezTo>
                <a:close/>
                <a:moveTo>
                  <a:pt x="29" y="353"/>
                </a:moveTo>
                <a:lnTo>
                  <a:pt x="29" y="353"/>
                </a:lnTo>
                <a:cubicBezTo>
                  <a:pt x="118" y="392"/>
                  <a:pt x="216" y="402"/>
                  <a:pt x="304" y="382"/>
                </a:cubicBezTo>
                <a:cubicBezTo>
                  <a:pt x="402" y="353"/>
                  <a:pt x="480" y="294"/>
                  <a:pt x="529" y="206"/>
                </a:cubicBezTo>
                <a:cubicBezTo>
                  <a:pt x="559" y="157"/>
                  <a:pt x="578" y="98"/>
                  <a:pt x="578" y="39"/>
                </a:cubicBezTo>
                <a:lnTo>
                  <a:pt x="578" y="39"/>
                </a:lnTo>
                <a:lnTo>
                  <a:pt x="578" y="39"/>
                </a:lnTo>
                <a:lnTo>
                  <a:pt x="578" y="39"/>
                </a:lnTo>
                <a:cubicBezTo>
                  <a:pt x="451" y="39"/>
                  <a:pt x="451" y="39"/>
                  <a:pt x="451" y="39"/>
                </a:cubicBezTo>
                <a:cubicBezTo>
                  <a:pt x="451" y="166"/>
                  <a:pt x="333" y="265"/>
                  <a:pt x="206" y="265"/>
                </a:cubicBezTo>
                <a:cubicBezTo>
                  <a:pt x="167" y="265"/>
                  <a:pt x="127" y="265"/>
                  <a:pt x="98" y="245"/>
                </a:cubicBezTo>
                <a:lnTo>
                  <a:pt x="29" y="35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45" name="Freeform 696">
            <a:extLst>
              <a:ext uri="{FF2B5EF4-FFF2-40B4-BE49-F238E27FC236}">
                <a16:creationId xmlns:a16="http://schemas.microsoft.com/office/drawing/2014/main" id="{FBA5A8FA-EEDB-394A-84DE-0044C5CAE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8210" y="9769753"/>
            <a:ext cx="227547" cy="189623"/>
          </a:xfrm>
          <a:custGeom>
            <a:avLst/>
            <a:gdLst>
              <a:gd name="T0" fmla="*/ 225 w 236"/>
              <a:gd name="T1" fmla="*/ 196 h 197"/>
              <a:gd name="T2" fmla="*/ 225 w 236"/>
              <a:gd name="T3" fmla="*/ 196 h 197"/>
              <a:gd name="T4" fmla="*/ 10 w 236"/>
              <a:gd name="T5" fmla="*/ 196 h 197"/>
              <a:gd name="T6" fmla="*/ 0 w 236"/>
              <a:gd name="T7" fmla="*/ 196 h 197"/>
              <a:gd name="T8" fmla="*/ 0 w 236"/>
              <a:gd name="T9" fmla="*/ 177 h 197"/>
              <a:gd name="T10" fmla="*/ 108 w 236"/>
              <a:gd name="T11" fmla="*/ 10 h 197"/>
              <a:gd name="T12" fmla="*/ 118 w 236"/>
              <a:gd name="T13" fmla="*/ 0 h 197"/>
              <a:gd name="T14" fmla="*/ 127 w 236"/>
              <a:gd name="T15" fmla="*/ 10 h 197"/>
              <a:gd name="T16" fmla="*/ 235 w 236"/>
              <a:gd name="T17" fmla="*/ 177 h 197"/>
              <a:gd name="T18" fmla="*/ 235 w 236"/>
              <a:gd name="T19" fmla="*/ 196 h 197"/>
              <a:gd name="T20" fmla="*/ 225 w 236"/>
              <a:gd name="T21" fmla="*/ 196 h 197"/>
              <a:gd name="T22" fmla="*/ 39 w 236"/>
              <a:gd name="T23" fmla="*/ 167 h 197"/>
              <a:gd name="T24" fmla="*/ 39 w 236"/>
              <a:gd name="T25" fmla="*/ 167 h 197"/>
              <a:gd name="T26" fmla="*/ 196 w 236"/>
              <a:gd name="T27" fmla="*/ 167 h 197"/>
              <a:gd name="T28" fmla="*/ 118 w 236"/>
              <a:gd name="T29" fmla="*/ 49 h 197"/>
              <a:gd name="T30" fmla="*/ 39 w 236"/>
              <a:gd name="T31" fmla="*/ 167 h 1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36" h="197">
                <a:moveTo>
                  <a:pt x="225" y="196"/>
                </a:moveTo>
                <a:lnTo>
                  <a:pt x="225" y="196"/>
                </a:lnTo>
                <a:cubicBezTo>
                  <a:pt x="10" y="196"/>
                  <a:pt x="10" y="196"/>
                  <a:pt x="10" y="196"/>
                </a:cubicBezTo>
                <a:lnTo>
                  <a:pt x="0" y="196"/>
                </a:lnTo>
                <a:cubicBezTo>
                  <a:pt x="0" y="186"/>
                  <a:pt x="0" y="186"/>
                  <a:pt x="0" y="177"/>
                </a:cubicBezTo>
                <a:cubicBezTo>
                  <a:pt x="108" y="10"/>
                  <a:pt x="108" y="10"/>
                  <a:pt x="108" y="10"/>
                </a:cubicBezTo>
                <a:cubicBezTo>
                  <a:pt x="108" y="0"/>
                  <a:pt x="108" y="0"/>
                  <a:pt x="118" y="0"/>
                </a:cubicBezTo>
                <a:cubicBezTo>
                  <a:pt x="118" y="0"/>
                  <a:pt x="127" y="0"/>
                  <a:pt x="127" y="10"/>
                </a:cubicBezTo>
                <a:cubicBezTo>
                  <a:pt x="235" y="177"/>
                  <a:pt x="235" y="177"/>
                  <a:pt x="235" y="177"/>
                </a:cubicBezTo>
                <a:cubicBezTo>
                  <a:pt x="235" y="186"/>
                  <a:pt x="235" y="186"/>
                  <a:pt x="235" y="196"/>
                </a:cubicBezTo>
                <a:lnTo>
                  <a:pt x="225" y="196"/>
                </a:lnTo>
                <a:close/>
                <a:moveTo>
                  <a:pt x="39" y="167"/>
                </a:moveTo>
                <a:lnTo>
                  <a:pt x="39" y="167"/>
                </a:lnTo>
                <a:cubicBezTo>
                  <a:pt x="196" y="167"/>
                  <a:pt x="196" y="167"/>
                  <a:pt x="196" y="167"/>
                </a:cubicBezTo>
                <a:cubicBezTo>
                  <a:pt x="118" y="49"/>
                  <a:pt x="118" y="49"/>
                  <a:pt x="118" y="49"/>
                </a:cubicBezTo>
                <a:lnTo>
                  <a:pt x="39" y="167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46" name="Freeform 697">
            <a:extLst>
              <a:ext uri="{FF2B5EF4-FFF2-40B4-BE49-F238E27FC236}">
                <a16:creationId xmlns:a16="http://schemas.microsoft.com/office/drawing/2014/main" id="{1050E2EF-1CB1-D84F-B49F-A4672C864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22866" y="9984659"/>
            <a:ext cx="434023" cy="198048"/>
          </a:xfrm>
          <a:custGeom>
            <a:avLst/>
            <a:gdLst>
              <a:gd name="T0" fmla="*/ 432 w 452"/>
              <a:gd name="T1" fmla="*/ 205 h 206"/>
              <a:gd name="T2" fmla="*/ 432 w 452"/>
              <a:gd name="T3" fmla="*/ 205 h 206"/>
              <a:gd name="T4" fmla="*/ 20 w 452"/>
              <a:gd name="T5" fmla="*/ 205 h 206"/>
              <a:gd name="T6" fmla="*/ 0 w 452"/>
              <a:gd name="T7" fmla="*/ 196 h 206"/>
              <a:gd name="T8" fmla="*/ 0 w 452"/>
              <a:gd name="T9" fmla="*/ 176 h 206"/>
              <a:gd name="T10" fmla="*/ 108 w 452"/>
              <a:gd name="T11" fmla="*/ 9 h 206"/>
              <a:gd name="T12" fmla="*/ 118 w 452"/>
              <a:gd name="T13" fmla="*/ 0 h 206"/>
              <a:gd name="T14" fmla="*/ 333 w 452"/>
              <a:gd name="T15" fmla="*/ 0 h 206"/>
              <a:gd name="T16" fmla="*/ 343 w 452"/>
              <a:gd name="T17" fmla="*/ 9 h 206"/>
              <a:gd name="T18" fmla="*/ 451 w 452"/>
              <a:gd name="T19" fmla="*/ 176 h 206"/>
              <a:gd name="T20" fmla="*/ 451 w 452"/>
              <a:gd name="T21" fmla="*/ 196 h 206"/>
              <a:gd name="T22" fmla="*/ 432 w 452"/>
              <a:gd name="T23" fmla="*/ 205 h 206"/>
              <a:gd name="T24" fmla="*/ 39 w 452"/>
              <a:gd name="T25" fmla="*/ 166 h 206"/>
              <a:gd name="T26" fmla="*/ 39 w 452"/>
              <a:gd name="T27" fmla="*/ 166 h 206"/>
              <a:gd name="T28" fmla="*/ 402 w 452"/>
              <a:gd name="T29" fmla="*/ 166 h 206"/>
              <a:gd name="T30" fmla="*/ 324 w 452"/>
              <a:gd name="T31" fmla="*/ 29 h 206"/>
              <a:gd name="T32" fmla="*/ 128 w 452"/>
              <a:gd name="T33" fmla="*/ 29 h 206"/>
              <a:gd name="T34" fmla="*/ 39 w 452"/>
              <a:gd name="T35" fmla="*/ 166 h 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52" h="206">
                <a:moveTo>
                  <a:pt x="432" y="205"/>
                </a:moveTo>
                <a:lnTo>
                  <a:pt x="432" y="205"/>
                </a:lnTo>
                <a:cubicBezTo>
                  <a:pt x="20" y="205"/>
                  <a:pt x="20" y="205"/>
                  <a:pt x="20" y="205"/>
                </a:cubicBezTo>
                <a:cubicBezTo>
                  <a:pt x="10" y="205"/>
                  <a:pt x="0" y="196"/>
                  <a:pt x="0" y="196"/>
                </a:cubicBezTo>
                <a:cubicBezTo>
                  <a:pt x="0" y="186"/>
                  <a:pt x="0" y="186"/>
                  <a:pt x="0" y="176"/>
                </a:cubicBezTo>
                <a:cubicBezTo>
                  <a:pt x="108" y="9"/>
                  <a:pt x="108" y="9"/>
                  <a:pt x="108" y="9"/>
                </a:cubicBezTo>
                <a:cubicBezTo>
                  <a:pt x="108" y="0"/>
                  <a:pt x="118" y="0"/>
                  <a:pt x="118" y="0"/>
                </a:cubicBezTo>
                <a:cubicBezTo>
                  <a:pt x="333" y="0"/>
                  <a:pt x="333" y="0"/>
                  <a:pt x="333" y="0"/>
                </a:cubicBezTo>
                <a:cubicBezTo>
                  <a:pt x="333" y="0"/>
                  <a:pt x="343" y="0"/>
                  <a:pt x="343" y="9"/>
                </a:cubicBezTo>
                <a:cubicBezTo>
                  <a:pt x="451" y="176"/>
                  <a:pt x="451" y="176"/>
                  <a:pt x="451" y="176"/>
                </a:cubicBezTo>
                <a:cubicBezTo>
                  <a:pt x="451" y="186"/>
                  <a:pt x="451" y="186"/>
                  <a:pt x="451" y="196"/>
                </a:cubicBezTo>
                <a:cubicBezTo>
                  <a:pt x="441" y="196"/>
                  <a:pt x="441" y="205"/>
                  <a:pt x="432" y="205"/>
                </a:cubicBezTo>
                <a:close/>
                <a:moveTo>
                  <a:pt x="39" y="166"/>
                </a:moveTo>
                <a:lnTo>
                  <a:pt x="39" y="166"/>
                </a:lnTo>
                <a:cubicBezTo>
                  <a:pt x="402" y="166"/>
                  <a:pt x="402" y="166"/>
                  <a:pt x="402" y="166"/>
                </a:cubicBezTo>
                <a:cubicBezTo>
                  <a:pt x="324" y="29"/>
                  <a:pt x="324" y="29"/>
                  <a:pt x="324" y="29"/>
                </a:cubicBezTo>
                <a:cubicBezTo>
                  <a:pt x="128" y="29"/>
                  <a:pt x="128" y="29"/>
                  <a:pt x="128" y="29"/>
                </a:cubicBezTo>
                <a:lnTo>
                  <a:pt x="39" y="16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47" name="Freeform 698">
            <a:extLst>
              <a:ext uri="{FF2B5EF4-FFF2-40B4-BE49-F238E27FC236}">
                <a16:creationId xmlns:a16="http://schemas.microsoft.com/office/drawing/2014/main" id="{FB443EA4-E13E-C54F-9F6B-C95B7FD4B3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0162" y="10199563"/>
            <a:ext cx="619431" cy="198051"/>
          </a:xfrm>
          <a:custGeom>
            <a:avLst/>
            <a:gdLst>
              <a:gd name="T0" fmla="*/ 637 w 648"/>
              <a:gd name="T1" fmla="*/ 206 h 207"/>
              <a:gd name="T2" fmla="*/ 637 w 648"/>
              <a:gd name="T3" fmla="*/ 206 h 207"/>
              <a:gd name="T4" fmla="*/ 637 w 648"/>
              <a:gd name="T5" fmla="*/ 206 h 207"/>
              <a:gd name="T6" fmla="*/ 10 w 648"/>
              <a:gd name="T7" fmla="*/ 206 h 207"/>
              <a:gd name="T8" fmla="*/ 0 w 648"/>
              <a:gd name="T9" fmla="*/ 196 h 207"/>
              <a:gd name="T10" fmla="*/ 0 w 648"/>
              <a:gd name="T11" fmla="*/ 176 h 207"/>
              <a:gd name="T12" fmla="*/ 98 w 648"/>
              <a:gd name="T13" fmla="*/ 10 h 207"/>
              <a:gd name="T14" fmla="*/ 118 w 648"/>
              <a:gd name="T15" fmla="*/ 0 h 207"/>
              <a:gd name="T16" fmla="*/ 530 w 648"/>
              <a:gd name="T17" fmla="*/ 0 h 207"/>
              <a:gd name="T18" fmla="*/ 539 w 648"/>
              <a:gd name="T19" fmla="*/ 10 h 207"/>
              <a:gd name="T20" fmla="*/ 647 w 648"/>
              <a:gd name="T21" fmla="*/ 176 h 207"/>
              <a:gd name="T22" fmla="*/ 647 w 648"/>
              <a:gd name="T23" fmla="*/ 196 h 207"/>
              <a:gd name="T24" fmla="*/ 637 w 648"/>
              <a:gd name="T25" fmla="*/ 206 h 207"/>
              <a:gd name="T26" fmla="*/ 39 w 648"/>
              <a:gd name="T27" fmla="*/ 176 h 207"/>
              <a:gd name="T28" fmla="*/ 39 w 648"/>
              <a:gd name="T29" fmla="*/ 176 h 207"/>
              <a:gd name="T30" fmla="*/ 608 w 648"/>
              <a:gd name="T31" fmla="*/ 176 h 207"/>
              <a:gd name="T32" fmla="*/ 520 w 648"/>
              <a:gd name="T33" fmla="*/ 30 h 207"/>
              <a:gd name="T34" fmla="*/ 128 w 648"/>
              <a:gd name="T35" fmla="*/ 30 h 207"/>
              <a:gd name="T36" fmla="*/ 39 w 648"/>
              <a:gd name="T37" fmla="*/ 176 h 2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48" h="207">
                <a:moveTo>
                  <a:pt x="637" y="206"/>
                </a:moveTo>
                <a:lnTo>
                  <a:pt x="637" y="206"/>
                </a:lnTo>
                <a:lnTo>
                  <a:pt x="637" y="206"/>
                </a:lnTo>
                <a:cubicBezTo>
                  <a:pt x="10" y="206"/>
                  <a:pt x="10" y="206"/>
                  <a:pt x="10" y="206"/>
                </a:cubicBezTo>
                <a:lnTo>
                  <a:pt x="0" y="196"/>
                </a:lnTo>
                <a:cubicBezTo>
                  <a:pt x="0" y="187"/>
                  <a:pt x="0" y="187"/>
                  <a:pt x="0" y="176"/>
                </a:cubicBezTo>
                <a:cubicBezTo>
                  <a:pt x="98" y="10"/>
                  <a:pt x="98" y="10"/>
                  <a:pt x="98" y="10"/>
                </a:cubicBezTo>
                <a:cubicBezTo>
                  <a:pt x="108" y="10"/>
                  <a:pt x="108" y="0"/>
                  <a:pt x="118" y="0"/>
                </a:cubicBezTo>
                <a:cubicBezTo>
                  <a:pt x="530" y="0"/>
                  <a:pt x="530" y="0"/>
                  <a:pt x="530" y="0"/>
                </a:cubicBezTo>
                <a:cubicBezTo>
                  <a:pt x="539" y="0"/>
                  <a:pt x="539" y="10"/>
                  <a:pt x="539" y="10"/>
                </a:cubicBezTo>
                <a:cubicBezTo>
                  <a:pt x="647" y="176"/>
                  <a:pt x="647" y="176"/>
                  <a:pt x="647" y="176"/>
                </a:cubicBezTo>
                <a:cubicBezTo>
                  <a:pt x="647" y="187"/>
                  <a:pt x="647" y="196"/>
                  <a:pt x="647" y="196"/>
                </a:cubicBezTo>
                <a:lnTo>
                  <a:pt x="637" y="206"/>
                </a:lnTo>
                <a:close/>
                <a:moveTo>
                  <a:pt x="39" y="176"/>
                </a:moveTo>
                <a:lnTo>
                  <a:pt x="39" y="176"/>
                </a:lnTo>
                <a:cubicBezTo>
                  <a:pt x="608" y="176"/>
                  <a:pt x="608" y="176"/>
                  <a:pt x="608" y="176"/>
                </a:cubicBezTo>
                <a:cubicBezTo>
                  <a:pt x="520" y="30"/>
                  <a:pt x="520" y="30"/>
                  <a:pt x="520" y="30"/>
                </a:cubicBezTo>
                <a:cubicBezTo>
                  <a:pt x="128" y="30"/>
                  <a:pt x="128" y="30"/>
                  <a:pt x="128" y="30"/>
                </a:cubicBezTo>
                <a:lnTo>
                  <a:pt x="39" y="17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948" name="CuadroTexto 947">
            <a:extLst>
              <a:ext uri="{FF2B5EF4-FFF2-40B4-BE49-F238E27FC236}">
                <a16:creationId xmlns:a16="http://schemas.microsoft.com/office/drawing/2014/main" id="{A826F61D-44B1-424D-9F46-4C500ED100D4}"/>
              </a:ext>
            </a:extLst>
          </p:cNvPr>
          <p:cNvSpPr txBox="1"/>
          <p:nvPr/>
        </p:nvSpPr>
        <p:spPr>
          <a:xfrm>
            <a:off x="7318742" y="855070"/>
            <a:ext cx="974016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>
                <a:solidFill>
                  <a:schemeClr val="tx2"/>
                </a:solidFill>
                <a:latin typeface="Lato Heavy" charset="0"/>
                <a:ea typeface="Lato Heavy" charset="0"/>
                <a:cs typeface="Lato Heavy" charset="0"/>
              </a:rPr>
              <a:t>Organizational Chart</a:t>
            </a:r>
          </a:p>
        </p:txBody>
      </p:sp>
      <p:grpSp>
        <p:nvGrpSpPr>
          <p:cNvPr id="949" name="Group 38">
            <a:extLst>
              <a:ext uri="{FF2B5EF4-FFF2-40B4-BE49-F238E27FC236}">
                <a16:creationId xmlns:a16="http://schemas.microsoft.com/office/drawing/2014/main" id="{52CF3B00-ADC6-914B-A3FF-F80739F7168C}"/>
              </a:ext>
            </a:extLst>
          </p:cNvPr>
          <p:cNvGrpSpPr/>
          <p:nvPr/>
        </p:nvGrpSpPr>
        <p:grpSpPr>
          <a:xfrm>
            <a:off x="10859283" y="4023885"/>
            <a:ext cx="2621158" cy="980927"/>
            <a:chOff x="5999600" y="11104223"/>
            <a:chExt cx="2621158" cy="980927"/>
          </a:xfrm>
        </p:grpSpPr>
        <p:sp>
          <p:nvSpPr>
            <p:cNvPr id="950" name="CuadroTexto 395">
              <a:extLst>
                <a:ext uri="{FF2B5EF4-FFF2-40B4-BE49-F238E27FC236}">
                  <a16:creationId xmlns:a16="http://schemas.microsoft.com/office/drawing/2014/main" id="{A65E4F94-E217-8148-B7F1-2FFFC3FC20BD}"/>
                </a:ext>
              </a:extLst>
            </p:cNvPr>
            <p:cNvSpPr txBox="1"/>
            <p:nvPr/>
          </p:nvSpPr>
          <p:spPr>
            <a:xfrm>
              <a:off x="6164441" y="11104223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2"/>
                  </a:solidFill>
                  <a:latin typeface="Lato" charset="0"/>
                  <a:ea typeface="Lato" charset="0"/>
                  <a:cs typeface="Lato" charset="0"/>
                </a:rPr>
                <a:t>Develop</a:t>
              </a:r>
            </a:p>
          </p:txBody>
        </p:sp>
        <p:sp>
          <p:nvSpPr>
            <p:cNvPr id="951" name="Rectangle 40">
              <a:extLst>
                <a:ext uri="{FF2B5EF4-FFF2-40B4-BE49-F238E27FC236}">
                  <a16:creationId xmlns:a16="http://schemas.microsoft.com/office/drawing/2014/main" id="{C5748667-E645-394A-92DB-C39BAA4F2C16}"/>
                </a:ext>
              </a:extLst>
            </p:cNvPr>
            <p:cNvSpPr/>
            <p:nvPr/>
          </p:nvSpPr>
          <p:spPr>
            <a:xfrm>
              <a:off x="5999600" y="11500375"/>
              <a:ext cx="262115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as well as the marketing.</a:t>
              </a:r>
            </a:p>
          </p:txBody>
        </p:sp>
      </p:grpSp>
      <p:grpSp>
        <p:nvGrpSpPr>
          <p:cNvPr id="952" name="Group 38">
            <a:extLst>
              <a:ext uri="{FF2B5EF4-FFF2-40B4-BE49-F238E27FC236}">
                <a16:creationId xmlns:a16="http://schemas.microsoft.com/office/drawing/2014/main" id="{E47D913A-C5F4-BD46-83D9-D2162E5B92F1}"/>
              </a:ext>
            </a:extLst>
          </p:cNvPr>
          <p:cNvGrpSpPr/>
          <p:nvPr/>
        </p:nvGrpSpPr>
        <p:grpSpPr>
          <a:xfrm>
            <a:off x="3560938" y="7381780"/>
            <a:ext cx="2621158" cy="980927"/>
            <a:chOff x="5999600" y="11104223"/>
            <a:chExt cx="2621158" cy="980927"/>
          </a:xfrm>
        </p:grpSpPr>
        <p:sp>
          <p:nvSpPr>
            <p:cNvPr id="953" name="CuadroTexto 395">
              <a:extLst>
                <a:ext uri="{FF2B5EF4-FFF2-40B4-BE49-F238E27FC236}">
                  <a16:creationId xmlns:a16="http://schemas.microsoft.com/office/drawing/2014/main" id="{90B11162-944B-2B41-A176-5DD9559F85DF}"/>
                </a:ext>
              </a:extLst>
            </p:cNvPr>
            <p:cNvSpPr txBox="1"/>
            <p:nvPr/>
          </p:nvSpPr>
          <p:spPr>
            <a:xfrm>
              <a:off x="6164441" y="11104223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2"/>
                  </a:solidFill>
                  <a:latin typeface="Lato" charset="0"/>
                  <a:ea typeface="Lato" charset="0"/>
                  <a:cs typeface="Lato" charset="0"/>
                </a:rPr>
                <a:t>Identify</a:t>
              </a:r>
            </a:p>
          </p:txBody>
        </p:sp>
        <p:sp>
          <p:nvSpPr>
            <p:cNvPr id="954" name="Rectangle 40">
              <a:extLst>
                <a:ext uri="{FF2B5EF4-FFF2-40B4-BE49-F238E27FC236}">
                  <a16:creationId xmlns:a16="http://schemas.microsoft.com/office/drawing/2014/main" id="{46DA6222-C690-7146-B638-29AC6AE843ED}"/>
                </a:ext>
              </a:extLst>
            </p:cNvPr>
            <p:cNvSpPr/>
            <p:nvPr/>
          </p:nvSpPr>
          <p:spPr>
            <a:xfrm>
              <a:off x="5999600" y="11500375"/>
              <a:ext cx="262115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as well as the marketing.</a:t>
              </a:r>
            </a:p>
          </p:txBody>
        </p:sp>
      </p:grpSp>
      <p:grpSp>
        <p:nvGrpSpPr>
          <p:cNvPr id="955" name="Group 38">
            <a:extLst>
              <a:ext uri="{FF2B5EF4-FFF2-40B4-BE49-F238E27FC236}">
                <a16:creationId xmlns:a16="http://schemas.microsoft.com/office/drawing/2014/main" id="{9B5A8EB8-4D6C-7A4C-A7D6-B6533FA06368}"/>
              </a:ext>
            </a:extLst>
          </p:cNvPr>
          <p:cNvGrpSpPr/>
          <p:nvPr/>
        </p:nvGrpSpPr>
        <p:grpSpPr>
          <a:xfrm>
            <a:off x="7191465" y="7436558"/>
            <a:ext cx="2621158" cy="980927"/>
            <a:chOff x="5999600" y="11104223"/>
            <a:chExt cx="2621158" cy="980927"/>
          </a:xfrm>
        </p:grpSpPr>
        <p:sp>
          <p:nvSpPr>
            <p:cNvPr id="956" name="CuadroTexto 395">
              <a:extLst>
                <a:ext uri="{FF2B5EF4-FFF2-40B4-BE49-F238E27FC236}">
                  <a16:creationId xmlns:a16="http://schemas.microsoft.com/office/drawing/2014/main" id="{EF23FD13-C37E-3849-890E-51E40FA67608}"/>
                </a:ext>
              </a:extLst>
            </p:cNvPr>
            <p:cNvSpPr txBox="1"/>
            <p:nvPr/>
          </p:nvSpPr>
          <p:spPr>
            <a:xfrm>
              <a:off x="6164441" y="11104223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2"/>
                  </a:solidFill>
                  <a:latin typeface="Lato" charset="0"/>
                  <a:ea typeface="Lato" charset="0"/>
                  <a:cs typeface="Lato" charset="0"/>
                </a:rPr>
                <a:t>Analyze</a:t>
              </a:r>
            </a:p>
          </p:txBody>
        </p:sp>
        <p:sp>
          <p:nvSpPr>
            <p:cNvPr id="957" name="Rectangle 40">
              <a:extLst>
                <a:ext uri="{FF2B5EF4-FFF2-40B4-BE49-F238E27FC236}">
                  <a16:creationId xmlns:a16="http://schemas.microsoft.com/office/drawing/2014/main" id="{4DD43820-9C7F-2A4A-8B06-4DB2414D2F12}"/>
                </a:ext>
              </a:extLst>
            </p:cNvPr>
            <p:cNvSpPr/>
            <p:nvPr/>
          </p:nvSpPr>
          <p:spPr>
            <a:xfrm>
              <a:off x="5999600" y="11500375"/>
              <a:ext cx="262115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as well as the marketing.</a:t>
              </a:r>
            </a:p>
          </p:txBody>
        </p:sp>
      </p:grpSp>
      <p:grpSp>
        <p:nvGrpSpPr>
          <p:cNvPr id="958" name="Group 38">
            <a:extLst>
              <a:ext uri="{FF2B5EF4-FFF2-40B4-BE49-F238E27FC236}">
                <a16:creationId xmlns:a16="http://schemas.microsoft.com/office/drawing/2014/main" id="{04C4D9A2-1021-B042-AFBF-F6E917BA7A4F}"/>
              </a:ext>
            </a:extLst>
          </p:cNvPr>
          <p:cNvGrpSpPr/>
          <p:nvPr/>
        </p:nvGrpSpPr>
        <p:grpSpPr>
          <a:xfrm>
            <a:off x="10880353" y="7450990"/>
            <a:ext cx="2621158" cy="980927"/>
            <a:chOff x="5999600" y="11104223"/>
            <a:chExt cx="2621158" cy="980927"/>
          </a:xfrm>
        </p:grpSpPr>
        <p:sp>
          <p:nvSpPr>
            <p:cNvPr id="959" name="CuadroTexto 395">
              <a:extLst>
                <a:ext uri="{FF2B5EF4-FFF2-40B4-BE49-F238E27FC236}">
                  <a16:creationId xmlns:a16="http://schemas.microsoft.com/office/drawing/2014/main" id="{0092EC58-783E-D34B-B303-21001294ED16}"/>
                </a:ext>
              </a:extLst>
            </p:cNvPr>
            <p:cNvSpPr txBox="1"/>
            <p:nvPr/>
          </p:nvSpPr>
          <p:spPr>
            <a:xfrm>
              <a:off x="6164441" y="11104223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2"/>
                  </a:solidFill>
                  <a:latin typeface="Lato" charset="0"/>
                  <a:ea typeface="Lato" charset="0"/>
                  <a:cs typeface="Lato" charset="0"/>
                </a:rPr>
                <a:t>Develop</a:t>
              </a:r>
            </a:p>
          </p:txBody>
        </p:sp>
        <p:sp>
          <p:nvSpPr>
            <p:cNvPr id="960" name="Rectangle 40">
              <a:extLst>
                <a:ext uri="{FF2B5EF4-FFF2-40B4-BE49-F238E27FC236}">
                  <a16:creationId xmlns:a16="http://schemas.microsoft.com/office/drawing/2014/main" id="{526B5CFD-75A7-ED4D-9B94-D32EDBA53E53}"/>
                </a:ext>
              </a:extLst>
            </p:cNvPr>
            <p:cNvSpPr/>
            <p:nvPr/>
          </p:nvSpPr>
          <p:spPr>
            <a:xfrm>
              <a:off x="5999600" y="11500375"/>
              <a:ext cx="262115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as well as the marketing.</a:t>
              </a:r>
            </a:p>
          </p:txBody>
        </p:sp>
      </p:grpSp>
      <p:grpSp>
        <p:nvGrpSpPr>
          <p:cNvPr id="961" name="Group 38">
            <a:extLst>
              <a:ext uri="{FF2B5EF4-FFF2-40B4-BE49-F238E27FC236}">
                <a16:creationId xmlns:a16="http://schemas.microsoft.com/office/drawing/2014/main" id="{05A04B64-4203-6D46-9853-CA034905EEEC}"/>
              </a:ext>
            </a:extLst>
          </p:cNvPr>
          <p:cNvGrpSpPr/>
          <p:nvPr/>
        </p:nvGrpSpPr>
        <p:grpSpPr>
          <a:xfrm>
            <a:off x="14492233" y="7358920"/>
            <a:ext cx="2621158" cy="980927"/>
            <a:chOff x="5999600" y="11104223"/>
            <a:chExt cx="2621158" cy="980927"/>
          </a:xfrm>
        </p:grpSpPr>
        <p:sp>
          <p:nvSpPr>
            <p:cNvPr id="962" name="CuadroTexto 395">
              <a:extLst>
                <a:ext uri="{FF2B5EF4-FFF2-40B4-BE49-F238E27FC236}">
                  <a16:creationId xmlns:a16="http://schemas.microsoft.com/office/drawing/2014/main" id="{28325219-31C2-6347-A35D-C57C4C871736}"/>
                </a:ext>
              </a:extLst>
            </p:cNvPr>
            <p:cNvSpPr txBox="1"/>
            <p:nvPr/>
          </p:nvSpPr>
          <p:spPr>
            <a:xfrm>
              <a:off x="6164441" y="11104223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2"/>
                  </a:solidFill>
                  <a:latin typeface="Lato" charset="0"/>
                  <a:ea typeface="Lato" charset="0"/>
                  <a:cs typeface="Lato" charset="0"/>
                </a:rPr>
                <a:t>Advertise</a:t>
              </a:r>
            </a:p>
          </p:txBody>
        </p:sp>
        <p:sp>
          <p:nvSpPr>
            <p:cNvPr id="963" name="Rectangle 40">
              <a:extLst>
                <a:ext uri="{FF2B5EF4-FFF2-40B4-BE49-F238E27FC236}">
                  <a16:creationId xmlns:a16="http://schemas.microsoft.com/office/drawing/2014/main" id="{722C760D-97C2-8B4B-9216-660E11113729}"/>
                </a:ext>
              </a:extLst>
            </p:cNvPr>
            <p:cNvSpPr/>
            <p:nvPr/>
          </p:nvSpPr>
          <p:spPr>
            <a:xfrm>
              <a:off x="5999600" y="11500375"/>
              <a:ext cx="262115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as well as the marketing.</a:t>
              </a:r>
            </a:p>
          </p:txBody>
        </p:sp>
      </p:grpSp>
      <p:grpSp>
        <p:nvGrpSpPr>
          <p:cNvPr id="964" name="Group 38">
            <a:extLst>
              <a:ext uri="{FF2B5EF4-FFF2-40B4-BE49-F238E27FC236}">
                <a16:creationId xmlns:a16="http://schemas.microsoft.com/office/drawing/2014/main" id="{A74221E2-FC62-CE44-8FE9-45EAE07E595C}"/>
              </a:ext>
            </a:extLst>
          </p:cNvPr>
          <p:cNvGrpSpPr/>
          <p:nvPr/>
        </p:nvGrpSpPr>
        <p:grpSpPr>
          <a:xfrm>
            <a:off x="18195553" y="7436558"/>
            <a:ext cx="2621158" cy="980927"/>
            <a:chOff x="5999600" y="11104223"/>
            <a:chExt cx="2621158" cy="980927"/>
          </a:xfrm>
        </p:grpSpPr>
        <p:sp>
          <p:nvSpPr>
            <p:cNvPr id="965" name="CuadroTexto 395">
              <a:extLst>
                <a:ext uri="{FF2B5EF4-FFF2-40B4-BE49-F238E27FC236}">
                  <a16:creationId xmlns:a16="http://schemas.microsoft.com/office/drawing/2014/main" id="{C3456B85-F676-0540-B990-697D724D51E9}"/>
                </a:ext>
              </a:extLst>
            </p:cNvPr>
            <p:cNvSpPr txBox="1"/>
            <p:nvPr/>
          </p:nvSpPr>
          <p:spPr>
            <a:xfrm>
              <a:off x="6164441" y="11104223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2"/>
                  </a:solidFill>
                  <a:latin typeface="Lato" charset="0"/>
                  <a:ea typeface="Lato" charset="0"/>
                  <a:cs typeface="Lato" charset="0"/>
                </a:rPr>
                <a:t>Authorize</a:t>
              </a:r>
            </a:p>
          </p:txBody>
        </p:sp>
        <p:sp>
          <p:nvSpPr>
            <p:cNvPr id="966" name="Rectangle 40">
              <a:extLst>
                <a:ext uri="{FF2B5EF4-FFF2-40B4-BE49-F238E27FC236}">
                  <a16:creationId xmlns:a16="http://schemas.microsoft.com/office/drawing/2014/main" id="{7F52BB04-84A9-E94C-AB8C-9AD881FA1E30}"/>
                </a:ext>
              </a:extLst>
            </p:cNvPr>
            <p:cNvSpPr/>
            <p:nvPr/>
          </p:nvSpPr>
          <p:spPr>
            <a:xfrm>
              <a:off x="5999600" y="11500375"/>
              <a:ext cx="262115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as well as the marketing.</a:t>
              </a:r>
            </a:p>
          </p:txBody>
        </p:sp>
      </p:grpSp>
      <p:grpSp>
        <p:nvGrpSpPr>
          <p:cNvPr id="967" name="Group 38">
            <a:extLst>
              <a:ext uri="{FF2B5EF4-FFF2-40B4-BE49-F238E27FC236}">
                <a16:creationId xmlns:a16="http://schemas.microsoft.com/office/drawing/2014/main" id="{A7F46415-A460-A747-98F1-7DDDA9FC2D6A}"/>
              </a:ext>
            </a:extLst>
          </p:cNvPr>
          <p:cNvGrpSpPr/>
          <p:nvPr/>
        </p:nvGrpSpPr>
        <p:grpSpPr>
          <a:xfrm>
            <a:off x="4222588" y="9578472"/>
            <a:ext cx="2621158" cy="980927"/>
            <a:chOff x="5999600" y="11104223"/>
            <a:chExt cx="2621158" cy="980927"/>
          </a:xfrm>
        </p:grpSpPr>
        <p:sp>
          <p:nvSpPr>
            <p:cNvPr id="968" name="CuadroTexto 395">
              <a:extLst>
                <a:ext uri="{FF2B5EF4-FFF2-40B4-BE49-F238E27FC236}">
                  <a16:creationId xmlns:a16="http://schemas.microsoft.com/office/drawing/2014/main" id="{C0486DD9-F8E1-2846-81D2-F4F7F82FA22B}"/>
                </a:ext>
              </a:extLst>
            </p:cNvPr>
            <p:cNvSpPr txBox="1"/>
            <p:nvPr/>
          </p:nvSpPr>
          <p:spPr>
            <a:xfrm>
              <a:off x="6019301" y="11104223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2"/>
                  </a:solidFill>
                  <a:latin typeface="Lato" charset="0"/>
                  <a:ea typeface="Lato" charset="0"/>
                  <a:cs typeface="Lato" charset="0"/>
                </a:rPr>
                <a:t>Identify</a:t>
              </a:r>
            </a:p>
          </p:txBody>
        </p:sp>
        <p:sp>
          <p:nvSpPr>
            <p:cNvPr id="969" name="Rectangle 40">
              <a:extLst>
                <a:ext uri="{FF2B5EF4-FFF2-40B4-BE49-F238E27FC236}">
                  <a16:creationId xmlns:a16="http://schemas.microsoft.com/office/drawing/2014/main" id="{B457EFC4-6E77-F641-B8F4-7825F490C42C}"/>
                </a:ext>
              </a:extLst>
            </p:cNvPr>
            <p:cNvSpPr/>
            <p:nvPr/>
          </p:nvSpPr>
          <p:spPr>
            <a:xfrm>
              <a:off x="5999600" y="11500375"/>
              <a:ext cx="262115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r>
                <a:rPr lang="en-US" sz="16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grpSp>
        <p:nvGrpSpPr>
          <p:cNvPr id="970" name="Group 38">
            <a:extLst>
              <a:ext uri="{FF2B5EF4-FFF2-40B4-BE49-F238E27FC236}">
                <a16:creationId xmlns:a16="http://schemas.microsoft.com/office/drawing/2014/main" id="{0D24F855-0D9C-C243-8F25-B314254271C6}"/>
              </a:ext>
            </a:extLst>
          </p:cNvPr>
          <p:cNvGrpSpPr/>
          <p:nvPr/>
        </p:nvGrpSpPr>
        <p:grpSpPr>
          <a:xfrm>
            <a:off x="4262383" y="11400950"/>
            <a:ext cx="2621158" cy="980927"/>
            <a:chOff x="5999600" y="11104223"/>
            <a:chExt cx="2621158" cy="980927"/>
          </a:xfrm>
        </p:grpSpPr>
        <p:sp>
          <p:nvSpPr>
            <p:cNvPr id="971" name="CuadroTexto 395">
              <a:extLst>
                <a:ext uri="{FF2B5EF4-FFF2-40B4-BE49-F238E27FC236}">
                  <a16:creationId xmlns:a16="http://schemas.microsoft.com/office/drawing/2014/main" id="{B4E23C68-39CF-DB4B-9CFE-5530A5857F54}"/>
                </a:ext>
              </a:extLst>
            </p:cNvPr>
            <p:cNvSpPr txBox="1"/>
            <p:nvPr/>
          </p:nvSpPr>
          <p:spPr>
            <a:xfrm>
              <a:off x="6019301" y="11104223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2"/>
                  </a:solidFill>
                  <a:latin typeface="Lato" charset="0"/>
                  <a:ea typeface="Lato" charset="0"/>
                  <a:cs typeface="Lato" charset="0"/>
                </a:rPr>
                <a:t>Identify</a:t>
              </a:r>
            </a:p>
          </p:txBody>
        </p:sp>
        <p:sp>
          <p:nvSpPr>
            <p:cNvPr id="972" name="Rectangle 40">
              <a:extLst>
                <a:ext uri="{FF2B5EF4-FFF2-40B4-BE49-F238E27FC236}">
                  <a16:creationId xmlns:a16="http://schemas.microsoft.com/office/drawing/2014/main" id="{B2D513B6-1E70-9E46-A852-8B7B91DBF33D}"/>
                </a:ext>
              </a:extLst>
            </p:cNvPr>
            <p:cNvSpPr/>
            <p:nvPr/>
          </p:nvSpPr>
          <p:spPr>
            <a:xfrm>
              <a:off x="5999600" y="11500375"/>
              <a:ext cx="262115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r>
                <a:rPr lang="en-US" sz="16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grpSp>
        <p:nvGrpSpPr>
          <p:cNvPr id="973" name="Group 38">
            <a:extLst>
              <a:ext uri="{FF2B5EF4-FFF2-40B4-BE49-F238E27FC236}">
                <a16:creationId xmlns:a16="http://schemas.microsoft.com/office/drawing/2014/main" id="{631758DB-56A3-AE4A-A493-E5F40D3706F5}"/>
              </a:ext>
            </a:extLst>
          </p:cNvPr>
          <p:cNvGrpSpPr/>
          <p:nvPr/>
        </p:nvGrpSpPr>
        <p:grpSpPr>
          <a:xfrm>
            <a:off x="11542004" y="9586110"/>
            <a:ext cx="2621158" cy="980927"/>
            <a:chOff x="5999600" y="11104223"/>
            <a:chExt cx="2621158" cy="980927"/>
          </a:xfrm>
        </p:grpSpPr>
        <p:sp>
          <p:nvSpPr>
            <p:cNvPr id="974" name="CuadroTexto 395">
              <a:extLst>
                <a:ext uri="{FF2B5EF4-FFF2-40B4-BE49-F238E27FC236}">
                  <a16:creationId xmlns:a16="http://schemas.microsoft.com/office/drawing/2014/main" id="{41957710-2E52-8641-8DBA-29889C7C9DB9}"/>
                </a:ext>
              </a:extLst>
            </p:cNvPr>
            <p:cNvSpPr txBox="1"/>
            <p:nvPr/>
          </p:nvSpPr>
          <p:spPr>
            <a:xfrm>
              <a:off x="6019301" y="11104223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2"/>
                  </a:solidFill>
                  <a:latin typeface="Lato" charset="0"/>
                  <a:ea typeface="Lato" charset="0"/>
                  <a:cs typeface="Lato" charset="0"/>
                </a:rPr>
                <a:t>Develop</a:t>
              </a:r>
            </a:p>
          </p:txBody>
        </p:sp>
        <p:sp>
          <p:nvSpPr>
            <p:cNvPr id="975" name="Rectangle 40">
              <a:extLst>
                <a:ext uri="{FF2B5EF4-FFF2-40B4-BE49-F238E27FC236}">
                  <a16:creationId xmlns:a16="http://schemas.microsoft.com/office/drawing/2014/main" id="{B29DD3AB-7F4F-3247-81CD-75B4B32E1280}"/>
                </a:ext>
              </a:extLst>
            </p:cNvPr>
            <p:cNvSpPr/>
            <p:nvPr/>
          </p:nvSpPr>
          <p:spPr>
            <a:xfrm>
              <a:off x="5999600" y="11500375"/>
              <a:ext cx="262115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r>
                <a:rPr lang="en-US" sz="16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grpSp>
        <p:nvGrpSpPr>
          <p:cNvPr id="976" name="Group 38">
            <a:extLst>
              <a:ext uri="{FF2B5EF4-FFF2-40B4-BE49-F238E27FC236}">
                <a16:creationId xmlns:a16="http://schemas.microsoft.com/office/drawing/2014/main" id="{894F18CA-29D4-DB4E-8F2B-C62456D15BE1}"/>
              </a:ext>
            </a:extLst>
          </p:cNvPr>
          <p:cNvGrpSpPr/>
          <p:nvPr/>
        </p:nvGrpSpPr>
        <p:grpSpPr>
          <a:xfrm>
            <a:off x="11560698" y="11412643"/>
            <a:ext cx="2621158" cy="980927"/>
            <a:chOff x="5999600" y="11104223"/>
            <a:chExt cx="2621158" cy="980927"/>
          </a:xfrm>
        </p:grpSpPr>
        <p:sp>
          <p:nvSpPr>
            <p:cNvPr id="977" name="CuadroTexto 395">
              <a:extLst>
                <a:ext uri="{FF2B5EF4-FFF2-40B4-BE49-F238E27FC236}">
                  <a16:creationId xmlns:a16="http://schemas.microsoft.com/office/drawing/2014/main" id="{C23232D8-2D3F-8D4D-A722-418ED40197AB}"/>
                </a:ext>
              </a:extLst>
            </p:cNvPr>
            <p:cNvSpPr txBox="1"/>
            <p:nvPr/>
          </p:nvSpPr>
          <p:spPr>
            <a:xfrm>
              <a:off x="6019301" y="11104223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2"/>
                  </a:solidFill>
                  <a:latin typeface="Lato" charset="0"/>
                  <a:ea typeface="Lato" charset="0"/>
                  <a:cs typeface="Lato" charset="0"/>
                </a:rPr>
                <a:t>Develop</a:t>
              </a:r>
            </a:p>
          </p:txBody>
        </p:sp>
        <p:sp>
          <p:nvSpPr>
            <p:cNvPr id="978" name="Rectangle 40">
              <a:extLst>
                <a:ext uri="{FF2B5EF4-FFF2-40B4-BE49-F238E27FC236}">
                  <a16:creationId xmlns:a16="http://schemas.microsoft.com/office/drawing/2014/main" id="{269AB800-5D3A-8749-A9A4-5C485514B974}"/>
                </a:ext>
              </a:extLst>
            </p:cNvPr>
            <p:cNvSpPr/>
            <p:nvPr/>
          </p:nvSpPr>
          <p:spPr>
            <a:xfrm>
              <a:off x="5999600" y="11500375"/>
              <a:ext cx="262115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r>
                <a:rPr lang="en-US" sz="16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grpSp>
        <p:nvGrpSpPr>
          <p:cNvPr id="979" name="Group 38">
            <a:extLst>
              <a:ext uri="{FF2B5EF4-FFF2-40B4-BE49-F238E27FC236}">
                <a16:creationId xmlns:a16="http://schemas.microsoft.com/office/drawing/2014/main" id="{9E8F98C8-966D-D949-8822-974DB75CCE7A}"/>
              </a:ext>
            </a:extLst>
          </p:cNvPr>
          <p:cNvGrpSpPr/>
          <p:nvPr/>
        </p:nvGrpSpPr>
        <p:grpSpPr>
          <a:xfrm>
            <a:off x="18841328" y="9598961"/>
            <a:ext cx="2621158" cy="980927"/>
            <a:chOff x="5999600" y="11104223"/>
            <a:chExt cx="2621158" cy="980927"/>
          </a:xfrm>
        </p:grpSpPr>
        <p:sp>
          <p:nvSpPr>
            <p:cNvPr id="980" name="CuadroTexto 395">
              <a:extLst>
                <a:ext uri="{FF2B5EF4-FFF2-40B4-BE49-F238E27FC236}">
                  <a16:creationId xmlns:a16="http://schemas.microsoft.com/office/drawing/2014/main" id="{05349704-76FC-6846-A746-2E3118E14A44}"/>
                </a:ext>
              </a:extLst>
            </p:cNvPr>
            <p:cNvSpPr txBox="1"/>
            <p:nvPr/>
          </p:nvSpPr>
          <p:spPr>
            <a:xfrm>
              <a:off x="6019301" y="11104223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2"/>
                  </a:solidFill>
                  <a:latin typeface="Lato" charset="0"/>
                  <a:ea typeface="Lato" charset="0"/>
                  <a:cs typeface="Lato" charset="0"/>
                </a:rPr>
                <a:t>Authorize</a:t>
              </a:r>
            </a:p>
          </p:txBody>
        </p:sp>
        <p:sp>
          <p:nvSpPr>
            <p:cNvPr id="981" name="Rectangle 40">
              <a:extLst>
                <a:ext uri="{FF2B5EF4-FFF2-40B4-BE49-F238E27FC236}">
                  <a16:creationId xmlns:a16="http://schemas.microsoft.com/office/drawing/2014/main" id="{65DB2980-B7F7-F641-A131-00ABBF7CA55A}"/>
                </a:ext>
              </a:extLst>
            </p:cNvPr>
            <p:cNvSpPr/>
            <p:nvPr/>
          </p:nvSpPr>
          <p:spPr>
            <a:xfrm>
              <a:off x="5999600" y="11500375"/>
              <a:ext cx="262115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r>
                <a:rPr lang="en-US" sz="16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grpSp>
        <p:nvGrpSpPr>
          <p:cNvPr id="982" name="Group 38">
            <a:extLst>
              <a:ext uri="{FF2B5EF4-FFF2-40B4-BE49-F238E27FC236}">
                <a16:creationId xmlns:a16="http://schemas.microsoft.com/office/drawing/2014/main" id="{D9A91733-7F67-FD4E-89D2-EEDCADF88F3C}"/>
              </a:ext>
            </a:extLst>
          </p:cNvPr>
          <p:cNvGrpSpPr/>
          <p:nvPr/>
        </p:nvGrpSpPr>
        <p:grpSpPr>
          <a:xfrm>
            <a:off x="18949169" y="11372151"/>
            <a:ext cx="2621158" cy="980927"/>
            <a:chOff x="5999600" y="11104223"/>
            <a:chExt cx="2621158" cy="980927"/>
          </a:xfrm>
        </p:grpSpPr>
        <p:sp>
          <p:nvSpPr>
            <p:cNvPr id="983" name="CuadroTexto 395">
              <a:extLst>
                <a:ext uri="{FF2B5EF4-FFF2-40B4-BE49-F238E27FC236}">
                  <a16:creationId xmlns:a16="http://schemas.microsoft.com/office/drawing/2014/main" id="{522ECD57-DF8D-DB40-94A0-C15B09099571}"/>
                </a:ext>
              </a:extLst>
            </p:cNvPr>
            <p:cNvSpPr txBox="1"/>
            <p:nvPr/>
          </p:nvSpPr>
          <p:spPr>
            <a:xfrm>
              <a:off x="6019301" y="11104223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2"/>
                  </a:solidFill>
                  <a:latin typeface="Lato" charset="0"/>
                  <a:ea typeface="Lato" charset="0"/>
                  <a:cs typeface="Lato" charset="0"/>
                </a:rPr>
                <a:t>Authorize</a:t>
              </a:r>
            </a:p>
          </p:txBody>
        </p:sp>
        <p:sp>
          <p:nvSpPr>
            <p:cNvPr id="984" name="Rectangle 40">
              <a:extLst>
                <a:ext uri="{FF2B5EF4-FFF2-40B4-BE49-F238E27FC236}">
                  <a16:creationId xmlns:a16="http://schemas.microsoft.com/office/drawing/2014/main" id="{BFB99944-F84A-4248-887B-997FFC2A01AF}"/>
                </a:ext>
              </a:extLst>
            </p:cNvPr>
            <p:cNvSpPr/>
            <p:nvPr/>
          </p:nvSpPr>
          <p:spPr>
            <a:xfrm>
              <a:off x="5999600" y="11500375"/>
              <a:ext cx="262115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r>
                <a:rPr lang="en-US" sz="16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519391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56">
      <a:dk1>
        <a:srgbClr val="999999"/>
      </a:dk1>
      <a:lt1>
        <a:srgbClr val="FFFFFF"/>
      </a:lt1>
      <a:dk2>
        <a:srgbClr val="363E48"/>
      </a:dk2>
      <a:lt2>
        <a:srgbClr val="FEFFFF"/>
      </a:lt2>
      <a:accent1>
        <a:srgbClr val="4F8BAC"/>
      </a:accent1>
      <a:accent2>
        <a:srgbClr val="8FDFB0"/>
      </a:accent2>
      <a:accent3>
        <a:srgbClr val="FE5E5F"/>
      </a:accent3>
      <a:accent4>
        <a:srgbClr val="4751E1"/>
      </a:accent4>
      <a:accent5>
        <a:srgbClr val="E3A736"/>
      </a:accent5>
      <a:accent6>
        <a:srgbClr val="606060"/>
      </a:accent6>
      <a:hlink>
        <a:srgbClr val="919191"/>
      </a:hlink>
      <a:folHlink>
        <a:srgbClr val="5E5E5E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91636</TotalTime>
  <Words>123</Words>
  <Application>Microsoft Office PowerPoint</Application>
  <PresentationFormat>Custom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Lato</vt:lpstr>
      <vt:lpstr>Lato Heavy</vt:lpstr>
      <vt:lpstr>Lato Light</vt:lpstr>
      <vt:lpstr>Montserrat Light</vt:lpstr>
      <vt:lpstr>Times New Roman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/>
  <cp:lastModifiedBy>Muhammad Khalid Farooq</cp:lastModifiedBy>
  <cp:revision>16235</cp:revision>
  <cp:lastPrinted>2022-05-23T04:53:52Z</cp:lastPrinted>
  <dcterms:created xsi:type="dcterms:W3CDTF">2014-11-12T21:47:38Z</dcterms:created>
  <dcterms:modified xsi:type="dcterms:W3CDTF">2025-01-21T11:30:10Z</dcterms:modified>
  <cp:category/>
</cp:coreProperties>
</file>