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2" y="28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image" Target="../media/image1.png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image" Target="../media/image1.png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C304E8-CDA8-4DED-987C-4B793B78600B}" type="doc">
      <dgm:prSet loTypeId="urn:microsoft.com/office/officeart/2005/8/layout/pictureOrg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01FBCC-FF48-45EC-8AA1-8641478D9557}">
      <dgm:prSet phldrT="[Text]"/>
      <dgm:spPr/>
      <dgm:t>
        <a:bodyPr/>
        <a:lstStyle/>
        <a:p>
          <a:r>
            <a:rPr lang="en-US" dirty="0"/>
            <a:t>Terry Earls</a:t>
          </a:r>
        </a:p>
      </dgm:t>
    </dgm:pt>
    <dgm:pt modelId="{51901746-00E1-4FAC-8C49-ADA69DE1DCC7}" type="parTrans" cxnId="{8D546FB4-DF5B-42B5-A93D-D623B3E39EFF}">
      <dgm:prSet/>
      <dgm:spPr/>
      <dgm:t>
        <a:bodyPr/>
        <a:lstStyle/>
        <a:p>
          <a:endParaRPr lang="en-US"/>
        </a:p>
      </dgm:t>
    </dgm:pt>
    <dgm:pt modelId="{E2C747AE-D46E-4639-A822-8E6FC6D5F506}" type="sibTrans" cxnId="{8D546FB4-DF5B-42B5-A93D-D623B3E39EFF}">
      <dgm:prSet/>
      <dgm:spPr/>
      <dgm:t>
        <a:bodyPr/>
        <a:lstStyle/>
        <a:p>
          <a:endParaRPr lang="en-US"/>
        </a:p>
      </dgm:t>
    </dgm:pt>
    <dgm:pt modelId="{DE02EE21-E61E-4AFF-9E18-E4E3E7716F04}" type="asst">
      <dgm:prSet phldrT="[Text]"/>
      <dgm:spPr/>
      <dgm:t>
        <a:bodyPr/>
        <a:lstStyle/>
        <a:p>
          <a:r>
            <a:rPr lang="en-US" dirty="0"/>
            <a:t>Mike Nash</a:t>
          </a:r>
        </a:p>
      </dgm:t>
    </dgm:pt>
    <dgm:pt modelId="{B3534C49-3EE2-4F22-8631-0FB6F6EB9A37}" type="parTrans" cxnId="{4B7617F6-6246-4295-B724-D41149E2EB6C}">
      <dgm:prSet/>
      <dgm:spPr/>
      <dgm:t>
        <a:bodyPr/>
        <a:lstStyle/>
        <a:p>
          <a:endParaRPr lang="en-US"/>
        </a:p>
      </dgm:t>
    </dgm:pt>
    <dgm:pt modelId="{D7F4D844-95F7-49BD-BF7D-A232244CC660}" type="sibTrans" cxnId="{4B7617F6-6246-4295-B724-D41149E2EB6C}">
      <dgm:prSet/>
      <dgm:spPr/>
      <dgm:t>
        <a:bodyPr/>
        <a:lstStyle/>
        <a:p>
          <a:endParaRPr lang="en-US"/>
        </a:p>
      </dgm:t>
    </dgm:pt>
    <dgm:pt modelId="{4D8BF80D-2616-469A-A940-489212FBD3E2}">
      <dgm:prSet phldrT="[Text]"/>
      <dgm:spPr/>
      <dgm:t>
        <a:bodyPr/>
        <a:lstStyle/>
        <a:p>
          <a:r>
            <a:rPr lang="en-US" dirty="0"/>
            <a:t>Charlotte Weiss</a:t>
          </a:r>
        </a:p>
      </dgm:t>
    </dgm:pt>
    <dgm:pt modelId="{E7BE3223-EBE8-4626-AA96-C45C3A017426}" type="parTrans" cxnId="{9426B5C3-31A6-4184-8704-D074E217A75A}">
      <dgm:prSet/>
      <dgm:spPr/>
      <dgm:t>
        <a:bodyPr/>
        <a:lstStyle/>
        <a:p>
          <a:endParaRPr lang="en-US"/>
        </a:p>
      </dgm:t>
    </dgm:pt>
    <dgm:pt modelId="{20F261FD-ED8E-4D43-B287-56E85AC0732A}" type="sibTrans" cxnId="{9426B5C3-31A6-4184-8704-D074E217A75A}">
      <dgm:prSet/>
      <dgm:spPr/>
      <dgm:t>
        <a:bodyPr/>
        <a:lstStyle/>
        <a:p>
          <a:endParaRPr lang="en-US"/>
        </a:p>
      </dgm:t>
    </dgm:pt>
    <dgm:pt modelId="{C1E87DA9-3ED3-4943-A80A-B0C53A310638}">
      <dgm:prSet phldrT="[Text]"/>
      <dgm:spPr/>
      <dgm:t>
        <a:bodyPr/>
        <a:lstStyle/>
        <a:p>
          <a:r>
            <a:rPr lang="en-US" dirty="0"/>
            <a:t>Rob Walters</a:t>
          </a:r>
        </a:p>
      </dgm:t>
    </dgm:pt>
    <dgm:pt modelId="{16264896-6557-44E0-80ED-5E3B6D28A954}" type="parTrans" cxnId="{FE4B2117-850F-4B98-9FDF-B360050CD53E}">
      <dgm:prSet/>
      <dgm:spPr/>
      <dgm:t>
        <a:bodyPr/>
        <a:lstStyle/>
        <a:p>
          <a:endParaRPr lang="en-US"/>
        </a:p>
      </dgm:t>
    </dgm:pt>
    <dgm:pt modelId="{A767D229-D1AA-446E-B43B-58CF2C4219BD}" type="sibTrans" cxnId="{FE4B2117-850F-4B98-9FDF-B360050CD53E}">
      <dgm:prSet/>
      <dgm:spPr/>
      <dgm:t>
        <a:bodyPr/>
        <a:lstStyle/>
        <a:p>
          <a:endParaRPr lang="en-US"/>
        </a:p>
      </dgm:t>
    </dgm:pt>
    <dgm:pt modelId="{A5EDB248-C87B-42D8-82BC-D79D9E596AC2}">
      <dgm:prSet phldrT="[Text]"/>
      <dgm:spPr/>
      <dgm:t>
        <a:bodyPr/>
        <a:lstStyle/>
        <a:p>
          <a:r>
            <a:rPr lang="en-US" dirty="0"/>
            <a:t>Manuel Oliveira</a:t>
          </a:r>
        </a:p>
      </dgm:t>
    </dgm:pt>
    <dgm:pt modelId="{2F94E2FD-CBEB-4CC4-8189-CEA8C2731485}" type="parTrans" cxnId="{D163F118-9921-4845-9D8C-E67DC086843B}">
      <dgm:prSet/>
      <dgm:spPr/>
      <dgm:t>
        <a:bodyPr/>
        <a:lstStyle/>
        <a:p>
          <a:endParaRPr lang="en-US"/>
        </a:p>
      </dgm:t>
    </dgm:pt>
    <dgm:pt modelId="{953F05E3-8763-40FF-A29C-B68C44C4C3F7}" type="sibTrans" cxnId="{D163F118-9921-4845-9D8C-E67DC086843B}">
      <dgm:prSet/>
      <dgm:spPr/>
      <dgm:t>
        <a:bodyPr/>
        <a:lstStyle/>
        <a:p>
          <a:endParaRPr lang="en-US"/>
        </a:p>
      </dgm:t>
    </dgm:pt>
    <dgm:pt modelId="{D3E657B5-1577-46F0-AAB6-4CBF8EA443FC}">
      <dgm:prSet phldrT="[Text]"/>
      <dgm:spPr/>
      <dgm:t>
        <a:bodyPr/>
        <a:lstStyle/>
        <a:p>
          <a:r>
            <a:rPr lang="en-US" dirty="0"/>
            <a:t>Dan Wilson</a:t>
          </a:r>
        </a:p>
      </dgm:t>
    </dgm:pt>
    <dgm:pt modelId="{C2A81E10-76DC-473B-A1F6-56D4A275383B}" type="parTrans" cxnId="{B639F33E-F93A-42AB-96BE-61AED700035B}">
      <dgm:prSet/>
      <dgm:spPr/>
      <dgm:t>
        <a:bodyPr/>
        <a:lstStyle/>
        <a:p>
          <a:endParaRPr lang="en-US"/>
        </a:p>
      </dgm:t>
    </dgm:pt>
    <dgm:pt modelId="{2804B4A0-D318-4C4E-A45A-0C30B9892249}" type="sibTrans" cxnId="{B639F33E-F93A-42AB-96BE-61AED700035B}">
      <dgm:prSet/>
      <dgm:spPr/>
      <dgm:t>
        <a:bodyPr/>
        <a:lstStyle/>
        <a:p>
          <a:endParaRPr lang="en-US"/>
        </a:p>
      </dgm:t>
    </dgm:pt>
    <dgm:pt modelId="{33E8B102-0C0F-465F-AEC0-EE2776247536}">
      <dgm:prSet phldrT="[Text]"/>
      <dgm:spPr/>
      <dgm:t>
        <a:bodyPr/>
        <a:lstStyle/>
        <a:p>
          <a:r>
            <a:rPr lang="en-US" dirty="0"/>
            <a:t>Chen Yang</a:t>
          </a:r>
        </a:p>
      </dgm:t>
    </dgm:pt>
    <dgm:pt modelId="{D34ADCF6-1E85-45F2-89AB-4D73B47BB85D}" type="parTrans" cxnId="{ADC2B309-5FB7-489D-B3CC-D5DF4EA3E278}">
      <dgm:prSet/>
      <dgm:spPr/>
      <dgm:t>
        <a:bodyPr/>
        <a:lstStyle/>
        <a:p>
          <a:endParaRPr lang="en-US"/>
        </a:p>
      </dgm:t>
    </dgm:pt>
    <dgm:pt modelId="{1F0B85BA-9FE3-407A-829E-45AA45A43619}" type="sibTrans" cxnId="{ADC2B309-5FB7-489D-B3CC-D5DF4EA3E278}">
      <dgm:prSet/>
      <dgm:spPr/>
      <dgm:t>
        <a:bodyPr/>
        <a:lstStyle/>
        <a:p>
          <a:endParaRPr lang="en-US"/>
        </a:p>
      </dgm:t>
    </dgm:pt>
    <dgm:pt modelId="{EBF8C7A4-FE3F-488E-8C30-AB1B3248D472}">
      <dgm:prSet phldrT="[Text]"/>
      <dgm:spPr/>
      <dgm:t>
        <a:bodyPr/>
        <a:lstStyle/>
        <a:p>
          <a:r>
            <a:rPr lang="en-US" dirty="0"/>
            <a:t>Phyllis Harris</a:t>
          </a:r>
        </a:p>
      </dgm:t>
    </dgm:pt>
    <dgm:pt modelId="{547F949E-488F-46D8-A9F5-4D5F011BD0C2}" type="parTrans" cxnId="{9CDEC48B-A360-43CC-BD44-25D7A9A5D1D0}">
      <dgm:prSet/>
      <dgm:spPr/>
      <dgm:t>
        <a:bodyPr/>
        <a:lstStyle/>
        <a:p>
          <a:endParaRPr lang="en-US"/>
        </a:p>
      </dgm:t>
    </dgm:pt>
    <dgm:pt modelId="{1979B2E9-7F3F-4431-9D98-6FBBDAE99776}" type="sibTrans" cxnId="{9CDEC48B-A360-43CC-BD44-25D7A9A5D1D0}">
      <dgm:prSet/>
      <dgm:spPr/>
      <dgm:t>
        <a:bodyPr/>
        <a:lstStyle/>
        <a:p>
          <a:endParaRPr lang="en-US"/>
        </a:p>
      </dgm:t>
    </dgm:pt>
    <dgm:pt modelId="{A29C5BA7-9848-4783-AE31-799BE557BF69}">
      <dgm:prSet phldrT="[Text]"/>
      <dgm:spPr/>
      <dgm:t>
        <a:bodyPr/>
        <a:lstStyle/>
        <a:p>
          <a:r>
            <a:rPr lang="en-US" dirty="0"/>
            <a:t>Maureen </a:t>
          </a:r>
          <a:r>
            <a:rPr lang="en-US" dirty="0" err="1"/>
            <a:t>Magnotta</a:t>
          </a:r>
          <a:endParaRPr lang="en-US" dirty="0"/>
        </a:p>
      </dgm:t>
    </dgm:pt>
    <dgm:pt modelId="{2527B80B-95C5-4D01-B83C-7017C21B16DC}" type="parTrans" cxnId="{A236254C-5E69-4921-8095-549D8AFA5E76}">
      <dgm:prSet/>
      <dgm:spPr/>
      <dgm:t>
        <a:bodyPr/>
        <a:lstStyle/>
        <a:p>
          <a:endParaRPr lang="en-US"/>
        </a:p>
      </dgm:t>
    </dgm:pt>
    <dgm:pt modelId="{F3BBE00F-9DB0-4298-ACCE-AA663941BB2E}" type="sibTrans" cxnId="{A236254C-5E69-4921-8095-549D8AFA5E76}">
      <dgm:prSet/>
      <dgm:spPr/>
      <dgm:t>
        <a:bodyPr/>
        <a:lstStyle/>
        <a:p>
          <a:endParaRPr lang="en-US"/>
        </a:p>
      </dgm:t>
    </dgm:pt>
    <dgm:pt modelId="{FBD8C5C8-10A0-488F-93C3-78ED8F6E5166}">
      <dgm:prSet/>
      <dgm:spPr/>
      <dgm:t>
        <a:bodyPr/>
        <a:lstStyle/>
        <a:p>
          <a:r>
            <a:rPr lang="en-US" dirty="0"/>
            <a:t>Patricia Doyle</a:t>
          </a:r>
        </a:p>
      </dgm:t>
    </dgm:pt>
    <dgm:pt modelId="{7CFABC1D-AB93-42F4-8F3F-E52445C03149}" type="parTrans" cxnId="{44B56C9E-A63A-42E2-9816-73B6944018E2}">
      <dgm:prSet/>
      <dgm:spPr/>
      <dgm:t>
        <a:bodyPr/>
        <a:lstStyle/>
        <a:p>
          <a:endParaRPr lang="en-US"/>
        </a:p>
      </dgm:t>
    </dgm:pt>
    <dgm:pt modelId="{16AC20D8-1EFE-463A-A58B-BB2CAE2D488C}" type="sibTrans" cxnId="{44B56C9E-A63A-42E2-9816-73B6944018E2}">
      <dgm:prSet/>
      <dgm:spPr/>
      <dgm:t>
        <a:bodyPr/>
        <a:lstStyle/>
        <a:p>
          <a:endParaRPr lang="en-US"/>
        </a:p>
      </dgm:t>
    </dgm:pt>
    <dgm:pt modelId="{CD508132-DAC0-4449-99B2-CE624101456D}">
      <dgm:prSet/>
      <dgm:spPr/>
      <dgm:t>
        <a:bodyPr/>
        <a:lstStyle/>
        <a:p>
          <a:r>
            <a:rPr lang="en-US" dirty="0"/>
            <a:t>Mark Hanson</a:t>
          </a:r>
        </a:p>
      </dgm:t>
    </dgm:pt>
    <dgm:pt modelId="{0C8CA841-E693-4B8B-863C-37DE5501C974}" type="parTrans" cxnId="{F80A882C-3388-47AD-96C1-E289240A1ACE}">
      <dgm:prSet/>
      <dgm:spPr/>
      <dgm:t>
        <a:bodyPr/>
        <a:lstStyle/>
        <a:p>
          <a:endParaRPr lang="en-US"/>
        </a:p>
      </dgm:t>
    </dgm:pt>
    <dgm:pt modelId="{8C614CF2-4576-416C-A9A0-B99111C62B2A}" type="sibTrans" cxnId="{F80A882C-3388-47AD-96C1-E289240A1ACE}">
      <dgm:prSet/>
      <dgm:spPr/>
      <dgm:t>
        <a:bodyPr/>
        <a:lstStyle/>
        <a:p>
          <a:endParaRPr lang="en-US"/>
        </a:p>
      </dgm:t>
    </dgm:pt>
    <dgm:pt modelId="{24D6FBD1-FB81-432A-A696-920E4DE32041}" type="pres">
      <dgm:prSet presAssocID="{BFC304E8-CDA8-4DED-987C-4B793B78600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0CD280E-7136-43AF-82D9-6170DE8FBEC8}" type="pres">
      <dgm:prSet presAssocID="{A201FBCC-FF48-45EC-8AA1-8641478D9557}" presName="hierRoot1" presStyleCnt="0">
        <dgm:presLayoutVars>
          <dgm:hierBranch val="init"/>
        </dgm:presLayoutVars>
      </dgm:prSet>
      <dgm:spPr/>
    </dgm:pt>
    <dgm:pt modelId="{DC5DF8E4-CD75-4681-8DAE-06E4C813ECE5}" type="pres">
      <dgm:prSet presAssocID="{A201FBCC-FF48-45EC-8AA1-8641478D9557}" presName="rootComposite1" presStyleCnt="0"/>
      <dgm:spPr/>
    </dgm:pt>
    <dgm:pt modelId="{1649AA46-48E2-4D69-91F5-CC7C8871CD16}" type="pres">
      <dgm:prSet presAssocID="{A201FBCC-FF48-45EC-8AA1-8641478D9557}" presName="rootText1" presStyleLbl="node0" presStyleIdx="0" presStyleCnt="1">
        <dgm:presLayoutVars>
          <dgm:chPref val="3"/>
        </dgm:presLayoutVars>
      </dgm:prSet>
      <dgm:spPr/>
    </dgm:pt>
    <dgm:pt modelId="{6C37DADD-9E47-4C73-84D8-56B95141B07A}" type="pres">
      <dgm:prSet presAssocID="{A201FBCC-FF48-45EC-8AA1-8641478D9557}" presName="rootPict1" presStyleLbl="alignImgPlace1" presStyleIdx="0" presStyleCnt="1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emale" title="Sample Picture"/>
        </a:ext>
      </dgm:extLst>
    </dgm:pt>
    <dgm:pt modelId="{A62EEF3E-BFAA-4C40-905A-C767C6DF9BBB}" type="pres">
      <dgm:prSet presAssocID="{A201FBCC-FF48-45EC-8AA1-8641478D9557}" presName="rootConnector1" presStyleLbl="node1" presStyleIdx="0" presStyleCnt="0"/>
      <dgm:spPr/>
    </dgm:pt>
    <dgm:pt modelId="{654FD185-17B5-4FDC-B303-DC3C2AE085D9}" type="pres">
      <dgm:prSet presAssocID="{A201FBCC-FF48-45EC-8AA1-8641478D9557}" presName="hierChild2" presStyleCnt="0"/>
      <dgm:spPr/>
    </dgm:pt>
    <dgm:pt modelId="{36E42360-206B-40AE-B968-A345EB34CE1D}" type="pres">
      <dgm:prSet presAssocID="{E7BE3223-EBE8-4626-AA96-C45C3A017426}" presName="Name37" presStyleLbl="parChTrans1D2" presStyleIdx="0" presStyleCnt="7"/>
      <dgm:spPr/>
    </dgm:pt>
    <dgm:pt modelId="{92A7F354-81DF-4AF4-BC24-BFC02361102A}" type="pres">
      <dgm:prSet presAssocID="{4D8BF80D-2616-469A-A940-489212FBD3E2}" presName="hierRoot2" presStyleCnt="0">
        <dgm:presLayoutVars>
          <dgm:hierBranch val="init"/>
        </dgm:presLayoutVars>
      </dgm:prSet>
      <dgm:spPr/>
    </dgm:pt>
    <dgm:pt modelId="{F27C2309-3E49-4A83-B7CB-D0D6FA70D1FD}" type="pres">
      <dgm:prSet presAssocID="{4D8BF80D-2616-469A-A940-489212FBD3E2}" presName="rootComposite" presStyleCnt="0"/>
      <dgm:spPr/>
    </dgm:pt>
    <dgm:pt modelId="{D2515E19-59D4-4085-BAE9-C733F6D89116}" type="pres">
      <dgm:prSet presAssocID="{4D8BF80D-2616-469A-A940-489212FBD3E2}" presName="rootText" presStyleLbl="node2" presStyleIdx="0" presStyleCnt="6">
        <dgm:presLayoutVars>
          <dgm:chPref val="3"/>
        </dgm:presLayoutVars>
      </dgm:prSet>
      <dgm:spPr/>
    </dgm:pt>
    <dgm:pt modelId="{A9B62A8A-43C5-49F6-8B52-08EF6C3B6A7B}" type="pres">
      <dgm:prSet presAssocID="{4D8BF80D-2616-469A-A940-489212FBD3E2}" presName="rootPict" presStyleLbl="alignImgPlace1" presStyleIdx="1" presStyleCnt="1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emale" title="Sample Picture"/>
        </a:ext>
      </dgm:extLst>
    </dgm:pt>
    <dgm:pt modelId="{1BB1BE0B-9E65-4B3A-9F3C-5436C85A5F58}" type="pres">
      <dgm:prSet presAssocID="{4D8BF80D-2616-469A-A940-489212FBD3E2}" presName="rootConnector" presStyleLbl="node2" presStyleIdx="0" presStyleCnt="6"/>
      <dgm:spPr/>
    </dgm:pt>
    <dgm:pt modelId="{AA6DAA8C-A4FB-41AF-A43B-104C4AAA1AF6}" type="pres">
      <dgm:prSet presAssocID="{4D8BF80D-2616-469A-A940-489212FBD3E2}" presName="hierChild4" presStyleCnt="0"/>
      <dgm:spPr/>
    </dgm:pt>
    <dgm:pt modelId="{4E0946A3-BA49-4D1B-89A1-B9105D475234}" type="pres">
      <dgm:prSet presAssocID="{4D8BF80D-2616-469A-A940-489212FBD3E2}" presName="hierChild5" presStyleCnt="0"/>
      <dgm:spPr/>
    </dgm:pt>
    <dgm:pt modelId="{FFC0CA6B-8B96-443B-A0D5-9FEC3170869F}" type="pres">
      <dgm:prSet presAssocID="{16264896-6557-44E0-80ED-5E3B6D28A954}" presName="Name37" presStyleLbl="parChTrans1D2" presStyleIdx="1" presStyleCnt="7"/>
      <dgm:spPr/>
    </dgm:pt>
    <dgm:pt modelId="{44D0ABDC-0AF1-4B0D-9CED-0BF1680D2E8F}" type="pres">
      <dgm:prSet presAssocID="{C1E87DA9-3ED3-4943-A80A-B0C53A310638}" presName="hierRoot2" presStyleCnt="0">
        <dgm:presLayoutVars>
          <dgm:hierBranch val="init"/>
        </dgm:presLayoutVars>
      </dgm:prSet>
      <dgm:spPr/>
    </dgm:pt>
    <dgm:pt modelId="{D25E30B3-8FE2-4FE4-85A6-C49590B4323D}" type="pres">
      <dgm:prSet presAssocID="{C1E87DA9-3ED3-4943-A80A-B0C53A310638}" presName="rootComposite" presStyleCnt="0"/>
      <dgm:spPr/>
    </dgm:pt>
    <dgm:pt modelId="{5288BB04-BDEB-4742-AD7A-FBE09986DE0F}" type="pres">
      <dgm:prSet presAssocID="{C1E87DA9-3ED3-4943-A80A-B0C53A310638}" presName="rootText" presStyleLbl="node2" presStyleIdx="1" presStyleCnt="6">
        <dgm:presLayoutVars>
          <dgm:chPref val="3"/>
        </dgm:presLayoutVars>
      </dgm:prSet>
      <dgm:spPr/>
    </dgm:pt>
    <dgm:pt modelId="{7E19C469-62C3-4DFA-BA7C-1F3C828E5953}" type="pres">
      <dgm:prSet presAssocID="{C1E87DA9-3ED3-4943-A80A-B0C53A310638}" presName="rootPict" presStyleLbl="alignImgPlace1" presStyleIdx="2" presStyleCnt="1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le" title="Sample Picture"/>
        </a:ext>
      </dgm:extLst>
    </dgm:pt>
    <dgm:pt modelId="{5CF59872-46F6-4D12-BDAD-A076478CEC4E}" type="pres">
      <dgm:prSet presAssocID="{C1E87DA9-3ED3-4943-A80A-B0C53A310638}" presName="rootConnector" presStyleLbl="node2" presStyleIdx="1" presStyleCnt="6"/>
      <dgm:spPr/>
    </dgm:pt>
    <dgm:pt modelId="{EE401F42-186D-4981-8B38-8980BDA57347}" type="pres">
      <dgm:prSet presAssocID="{C1E87DA9-3ED3-4943-A80A-B0C53A310638}" presName="hierChild4" presStyleCnt="0"/>
      <dgm:spPr/>
    </dgm:pt>
    <dgm:pt modelId="{30F77431-A6E9-4695-9332-C176655BA28F}" type="pres">
      <dgm:prSet presAssocID="{C1E87DA9-3ED3-4943-A80A-B0C53A310638}" presName="hierChild5" presStyleCnt="0"/>
      <dgm:spPr/>
    </dgm:pt>
    <dgm:pt modelId="{7BD31966-E0F1-499C-B594-AA21C16C1622}" type="pres">
      <dgm:prSet presAssocID="{2F94E2FD-CBEB-4CC4-8189-CEA8C2731485}" presName="Name37" presStyleLbl="parChTrans1D2" presStyleIdx="2" presStyleCnt="7"/>
      <dgm:spPr/>
    </dgm:pt>
    <dgm:pt modelId="{D4684CD0-D613-4A01-A752-F42697AB3069}" type="pres">
      <dgm:prSet presAssocID="{A5EDB248-C87B-42D8-82BC-D79D9E596AC2}" presName="hierRoot2" presStyleCnt="0">
        <dgm:presLayoutVars>
          <dgm:hierBranch val="init"/>
        </dgm:presLayoutVars>
      </dgm:prSet>
      <dgm:spPr/>
    </dgm:pt>
    <dgm:pt modelId="{A338F4C5-E4B2-48B7-A51B-C19237FE7EE3}" type="pres">
      <dgm:prSet presAssocID="{A5EDB248-C87B-42D8-82BC-D79D9E596AC2}" presName="rootComposite" presStyleCnt="0"/>
      <dgm:spPr/>
    </dgm:pt>
    <dgm:pt modelId="{BB171373-B185-48C0-8CAD-91BE5610DE6A}" type="pres">
      <dgm:prSet presAssocID="{A5EDB248-C87B-42D8-82BC-D79D9E596AC2}" presName="rootText" presStyleLbl="node2" presStyleIdx="2" presStyleCnt="6">
        <dgm:presLayoutVars>
          <dgm:chPref val="3"/>
        </dgm:presLayoutVars>
      </dgm:prSet>
      <dgm:spPr/>
    </dgm:pt>
    <dgm:pt modelId="{DAE9A412-AD93-4C10-811C-3786A85E9463}" type="pres">
      <dgm:prSet presAssocID="{A5EDB248-C87B-42D8-82BC-D79D9E596AC2}" presName="rootPict" presStyleLbl="alignImgPlace1" presStyleIdx="3" presStyleCnt="11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le" title="Sample Picture"/>
        </a:ext>
      </dgm:extLst>
    </dgm:pt>
    <dgm:pt modelId="{BDC8576B-F246-4D99-9B09-0C8D04FC42A0}" type="pres">
      <dgm:prSet presAssocID="{A5EDB248-C87B-42D8-82BC-D79D9E596AC2}" presName="rootConnector" presStyleLbl="node2" presStyleIdx="2" presStyleCnt="6"/>
      <dgm:spPr/>
    </dgm:pt>
    <dgm:pt modelId="{7F1D94E5-B5F8-4F02-B829-FF3B4F654725}" type="pres">
      <dgm:prSet presAssocID="{A5EDB248-C87B-42D8-82BC-D79D9E596AC2}" presName="hierChild4" presStyleCnt="0"/>
      <dgm:spPr/>
    </dgm:pt>
    <dgm:pt modelId="{61C21268-5529-4D1F-A159-C977E75BC71F}" type="pres">
      <dgm:prSet presAssocID="{C2A81E10-76DC-473B-A1F6-56D4A275383B}" presName="Name37" presStyleLbl="parChTrans1D3" presStyleIdx="0" presStyleCnt="3"/>
      <dgm:spPr/>
    </dgm:pt>
    <dgm:pt modelId="{6D99FD35-F75C-491E-81E1-CBB2BDC013F0}" type="pres">
      <dgm:prSet presAssocID="{D3E657B5-1577-46F0-AAB6-4CBF8EA443FC}" presName="hierRoot2" presStyleCnt="0">
        <dgm:presLayoutVars>
          <dgm:hierBranch val="init"/>
        </dgm:presLayoutVars>
      </dgm:prSet>
      <dgm:spPr/>
    </dgm:pt>
    <dgm:pt modelId="{8470B035-8977-4B2A-B7BD-A1F5536D820C}" type="pres">
      <dgm:prSet presAssocID="{D3E657B5-1577-46F0-AAB6-4CBF8EA443FC}" presName="rootComposite" presStyleCnt="0"/>
      <dgm:spPr/>
    </dgm:pt>
    <dgm:pt modelId="{E53AF232-CC45-4605-9919-7EAA140AF94C}" type="pres">
      <dgm:prSet presAssocID="{D3E657B5-1577-46F0-AAB6-4CBF8EA443FC}" presName="rootText" presStyleLbl="node3" presStyleIdx="0" presStyleCnt="3">
        <dgm:presLayoutVars>
          <dgm:chPref val="3"/>
        </dgm:presLayoutVars>
      </dgm:prSet>
      <dgm:spPr/>
    </dgm:pt>
    <dgm:pt modelId="{981AB5F7-FA88-494C-B421-86A09A0D8F3B}" type="pres">
      <dgm:prSet presAssocID="{D3E657B5-1577-46F0-AAB6-4CBF8EA443FC}" presName="rootPict" presStyleLbl="alignImgPlace1" presStyleIdx="4" presStyleCnt="11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le" title="Sample Picture"/>
        </a:ext>
      </dgm:extLst>
    </dgm:pt>
    <dgm:pt modelId="{21FA484B-327F-4687-AC11-019385AA75A5}" type="pres">
      <dgm:prSet presAssocID="{D3E657B5-1577-46F0-AAB6-4CBF8EA443FC}" presName="rootConnector" presStyleLbl="node3" presStyleIdx="0" presStyleCnt="3"/>
      <dgm:spPr/>
    </dgm:pt>
    <dgm:pt modelId="{6AEF12B6-6068-4D93-92CF-D737F4889AE3}" type="pres">
      <dgm:prSet presAssocID="{D3E657B5-1577-46F0-AAB6-4CBF8EA443FC}" presName="hierChild4" presStyleCnt="0"/>
      <dgm:spPr/>
    </dgm:pt>
    <dgm:pt modelId="{0501B127-32F9-4F5E-B8C3-6EA58A4DCED5}" type="pres">
      <dgm:prSet presAssocID="{D3E657B5-1577-46F0-AAB6-4CBF8EA443FC}" presName="hierChild5" presStyleCnt="0"/>
      <dgm:spPr/>
    </dgm:pt>
    <dgm:pt modelId="{34954ACB-BD7A-4C45-AA35-8063F21D77E2}" type="pres">
      <dgm:prSet presAssocID="{A5EDB248-C87B-42D8-82BC-D79D9E596AC2}" presName="hierChild5" presStyleCnt="0"/>
      <dgm:spPr/>
    </dgm:pt>
    <dgm:pt modelId="{DC511209-1D86-4C95-9D03-62322B587FFA}" type="pres">
      <dgm:prSet presAssocID="{D34ADCF6-1E85-45F2-89AB-4D73B47BB85D}" presName="Name37" presStyleLbl="parChTrans1D2" presStyleIdx="3" presStyleCnt="7"/>
      <dgm:spPr/>
    </dgm:pt>
    <dgm:pt modelId="{BAF701DC-7847-474F-ADDA-778F32AFB9A8}" type="pres">
      <dgm:prSet presAssocID="{33E8B102-0C0F-465F-AEC0-EE2776247536}" presName="hierRoot2" presStyleCnt="0">
        <dgm:presLayoutVars>
          <dgm:hierBranch val="init"/>
        </dgm:presLayoutVars>
      </dgm:prSet>
      <dgm:spPr/>
    </dgm:pt>
    <dgm:pt modelId="{9A13DB69-C492-425D-8F8C-FA6920F90BF6}" type="pres">
      <dgm:prSet presAssocID="{33E8B102-0C0F-465F-AEC0-EE2776247536}" presName="rootComposite" presStyleCnt="0"/>
      <dgm:spPr/>
    </dgm:pt>
    <dgm:pt modelId="{7D2F0544-656D-40FF-84B7-7A7ADC319054}" type="pres">
      <dgm:prSet presAssocID="{33E8B102-0C0F-465F-AEC0-EE2776247536}" presName="rootText" presStyleLbl="node2" presStyleIdx="3" presStyleCnt="6">
        <dgm:presLayoutVars>
          <dgm:chPref val="3"/>
        </dgm:presLayoutVars>
      </dgm:prSet>
      <dgm:spPr/>
    </dgm:pt>
    <dgm:pt modelId="{B3C3EB25-DDDF-41AE-908B-97A1EDA8CC30}" type="pres">
      <dgm:prSet presAssocID="{33E8B102-0C0F-465F-AEC0-EE2776247536}" presName="rootPict" presStyleLbl="alignImgPlace1" presStyleIdx="5" presStyleCnt="11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le" title="Sample Picture"/>
        </a:ext>
      </dgm:extLst>
    </dgm:pt>
    <dgm:pt modelId="{416F62A3-DDAE-4A8E-A75A-F291A668DA5D}" type="pres">
      <dgm:prSet presAssocID="{33E8B102-0C0F-465F-AEC0-EE2776247536}" presName="rootConnector" presStyleLbl="node2" presStyleIdx="3" presStyleCnt="6"/>
      <dgm:spPr/>
    </dgm:pt>
    <dgm:pt modelId="{431BC60A-2247-46B6-B18F-1B5098435F6A}" type="pres">
      <dgm:prSet presAssocID="{33E8B102-0C0F-465F-AEC0-EE2776247536}" presName="hierChild4" presStyleCnt="0"/>
      <dgm:spPr/>
    </dgm:pt>
    <dgm:pt modelId="{040E6C9F-D082-4857-92D0-4506286A32F5}" type="pres">
      <dgm:prSet presAssocID="{33E8B102-0C0F-465F-AEC0-EE2776247536}" presName="hierChild5" presStyleCnt="0"/>
      <dgm:spPr/>
    </dgm:pt>
    <dgm:pt modelId="{0922948E-8193-40BA-B681-75018034276A}" type="pres">
      <dgm:prSet presAssocID="{547F949E-488F-46D8-A9F5-4D5F011BD0C2}" presName="Name37" presStyleLbl="parChTrans1D2" presStyleIdx="4" presStyleCnt="7"/>
      <dgm:spPr/>
    </dgm:pt>
    <dgm:pt modelId="{28669FC0-9656-4E1F-AF85-53AD82CE546B}" type="pres">
      <dgm:prSet presAssocID="{EBF8C7A4-FE3F-488E-8C30-AB1B3248D472}" presName="hierRoot2" presStyleCnt="0">
        <dgm:presLayoutVars>
          <dgm:hierBranch val="init"/>
        </dgm:presLayoutVars>
      </dgm:prSet>
      <dgm:spPr/>
    </dgm:pt>
    <dgm:pt modelId="{B5721AAA-4115-46C6-85D7-9ACD2983B492}" type="pres">
      <dgm:prSet presAssocID="{EBF8C7A4-FE3F-488E-8C30-AB1B3248D472}" presName="rootComposite" presStyleCnt="0"/>
      <dgm:spPr/>
    </dgm:pt>
    <dgm:pt modelId="{FE9FE41F-8C87-46FB-B336-99B6406AB6D4}" type="pres">
      <dgm:prSet presAssocID="{EBF8C7A4-FE3F-488E-8C30-AB1B3248D472}" presName="rootText" presStyleLbl="node2" presStyleIdx="4" presStyleCnt="6">
        <dgm:presLayoutVars>
          <dgm:chPref val="3"/>
        </dgm:presLayoutVars>
      </dgm:prSet>
      <dgm:spPr/>
    </dgm:pt>
    <dgm:pt modelId="{046610DE-951F-445D-9180-ED9BE96D4E45}" type="pres">
      <dgm:prSet presAssocID="{EBF8C7A4-FE3F-488E-8C30-AB1B3248D472}" presName="rootPict" presStyleLbl="alignImgPlace1" presStyleIdx="6" presStyleCnt="11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emale" title="Sample Picture"/>
        </a:ext>
      </dgm:extLst>
    </dgm:pt>
    <dgm:pt modelId="{F00FD0B5-DF5C-4703-84F7-781ACBE83D0A}" type="pres">
      <dgm:prSet presAssocID="{EBF8C7A4-FE3F-488E-8C30-AB1B3248D472}" presName="rootConnector" presStyleLbl="node2" presStyleIdx="4" presStyleCnt="6"/>
      <dgm:spPr/>
    </dgm:pt>
    <dgm:pt modelId="{0B6185AE-2092-4E7F-B17E-06BC456320C4}" type="pres">
      <dgm:prSet presAssocID="{EBF8C7A4-FE3F-488E-8C30-AB1B3248D472}" presName="hierChild4" presStyleCnt="0"/>
      <dgm:spPr/>
    </dgm:pt>
    <dgm:pt modelId="{BC6B54CF-5674-4F88-916C-538092D773F6}" type="pres">
      <dgm:prSet presAssocID="{0C8CA841-E693-4B8B-863C-37DE5501C974}" presName="Name37" presStyleLbl="parChTrans1D3" presStyleIdx="1" presStyleCnt="3"/>
      <dgm:spPr/>
    </dgm:pt>
    <dgm:pt modelId="{DB88BF84-414F-434A-84FD-3E15386ED9EC}" type="pres">
      <dgm:prSet presAssocID="{CD508132-DAC0-4449-99B2-CE624101456D}" presName="hierRoot2" presStyleCnt="0">
        <dgm:presLayoutVars>
          <dgm:hierBranch val="init"/>
        </dgm:presLayoutVars>
      </dgm:prSet>
      <dgm:spPr/>
    </dgm:pt>
    <dgm:pt modelId="{AA3B6EA2-CE9B-48A7-B987-7DBF93BC090E}" type="pres">
      <dgm:prSet presAssocID="{CD508132-DAC0-4449-99B2-CE624101456D}" presName="rootComposite" presStyleCnt="0"/>
      <dgm:spPr/>
    </dgm:pt>
    <dgm:pt modelId="{49085511-76AB-47EA-A203-10C4808B0238}" type="pres">
      <dgm:prSet presAssocID="{CD508132-DAC0-4449-99B2-CE624101456D}" presName="rootText" presStyleLbl="node3" presStyleIdx="1" presStyleCnt="3">
        <dgm:presLayoutVars>
          <dgm:chPref val="3"/>
        </dgm:presLayoutVars>
      </dgm:prSet>
      <dgm:spPr/>
    </dgm:pt>
    <dgm:pt modelId="{F8962FDF-AFCD-4E3B-A753-5118401E14D8}" type="pres">
      <dgm:prSet presAssocID="{CD508132-DAC0-4449-99B2-CE624101456D}" presName="rootPict" presStyleLbl="alignImgPlace1" presStyleIdx="7" presStyleCnt="11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le" title="Sample Picture"/>
        </a:ext>
      </dgm:extLst>
    </dgm:pt>
    <dgm:pt modelId="{8CFDF7CF-9A94-4613-9127-77556ECD43D2}" type="pres">
      <dgm:prSet presAssocID="{CD508132-DAC0-4449-99B2-CE624101456D}" presName="rootConnector" presStyleLbl="node3" presStyleIdx="1" presStyleCnt="3"/>
      <dgm:spPr/>
    </dgm:pt>
    <dgm:pt modelId="{DC490089-C466-4AAD-BCCD-135792F159C0}" type="pres">
      <dgm:prSet presAssocID="{CD508132-DAC0-4449-99B2-CE624101456D}" presName="hierChild4" presStyleCnt="0"/>
      <dgm:spPr/>
    </dgm:pt>
    <dgm:pt modelId="{4B99E3BF-6595-4140-A0EB-683D08F280F7}" type="pres">
      <dgm:prSet presAssocID="{CD508132-DAC0-4449-99B2-CE624101456D}" presName="hierChild5" presStyleCnt="0"/>
      <dgm:spPr/>
    </dgm:pt>
    <dgm:pt modelId="{D621FAE8-2DF9-44DE-94FB-FED5F603E56B}" type="pres">
      <dgm:prSet presAssocID="{EBF8C7A4-FE3F-488E-8C30-AB1B3248D472}" presName="hierChild5" presStyleCnt="0"/>
      <dgm:spPr/>
    </dgm:pt>
    <dgm:pt modelId="{4658FAE2-2EEE-4D8E-B372-FA01A830AB33}" type="pres">
      <dgm:prSet presAssocID="{2527B80B-95C5-4D01-B83C-7017C21B16DC}" presName="Name37" presStyleLbl="parChTrans1D2" presStyleIdx="5" presStyleCnt="7"/>
      <dgm:spPr/>
    </dgm:pt>
    <dgm:pt modelId="{B9665B06-0E59-4B7A-A1D0-A7C28CCE339E}" type="pres">
      <dgm:prSet presAssocID="{A29C5BA7-9848-4783-AE31-799BE557BF69}" presName="hierRoot2" presStyleCnt="0">
        <dgm:presLayoutVars>
          <dgm:hierBranch val="init"/>
        </dgm:presLayoutVars>
      </dgm:prSet>
      <dgm:spPr/>
    </dgm:pt>
    <dgm:pt modelId="{040D03F4-F73B-4619-B919-B52AEF06C0CF}" type="pres">
      <dgm:prSet presAssocID="{A29C5BA7-9848-4783-AE31-799BE557BF69}" presName="rootComposite" presStyleCnt="0"/>
      <dgm:spPr/>
    </dgm:pt>
    <dgm:pt modelId="{E4322BC4-EC45-4AFE-A66C-BDC45C2C0D5D}" type="pres">
      <dgm:prSet presAssocID="{A29C5BA7-9848-4783-AE31-799BE557BF69}" presName="rootText" presStyleLbl="node2" presStyleIdx="5" presStyleCnt="6">
        <dgm:presLayoutVars>
          <dgm:chPref val="3"/>
        </dgm:presLayoutVars>
      </dgm:prSet>
      <dgm:spPr/>
    </dgm:pt>
    <dgm:pt modelId="{55E4DC4D-011B-47E2-8ABE-D0BD8901B268}" type="pres">
      <dgm:prSet presAssocID="{A29C5BA7-9848-4783-AE31-799BE557BF69}" presName="rootPict" presStyleLbl="alignImgPlace1" presStyleIdx="8" presStyleCnt="11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emale" title="Sample Picture"/>
        </a:ext>
      </dgm:extLst>
    </dgm:pt>
    <dgm:pt modelId="{DCCCE088-5485-49CD-B062-E708C9216B43}" type="pres">
      <dgm:prSet presAssocID="{A29C5BA7-9848-4783-AE31-799BE557BF69}" presName="rootConnector" presStyleLbl="node2" presStyleIdx="5" presStyleCnt="6"/>
      <dgm:spPr/>
    </dgm:pt>
    <dgm:pt modelId="{A94A1AF6-4223-4C1B-841E-B938A2AA4334}" type="pres">
      <dgm:prSet presAssocID="{A29C5BA7-9848-4783-AE31-799BE557BF69}" presName="hierChild4" presStyleCnt="0"/>
      <dgm:spPr/>
    </dgm:pt>
    <dgm:pt modelId="{501AB32E-1742-46EA-ACA1-733370C6DD12}" type="pres">
      <dgm:prSet presAssocID="{7CFABC1D-AB93-42F4-8F3F-E52445C03149}" presName="Name37" presStyleLbl="parChTrans1D3" presStyleIdx="2" presStyleCnt="3"/>
      <dgm:spPr/>
    </dgm:pt>
    <dgm:pt modelId="{75F84AB6-AF5D-4DE6-8D38-F6F9B6BBD06A}" type="pres">
      <dgm:prSet presAssocID="{FBD8C5C8-10A0-488F-93C3-78ED8F6E5166}" presName="hierRoot2" presStyleCnt="0">
        <dgm:presLayoutVars>
          <dgm:hierBranch val="init"/>
        </dgm:presLayoutVars>
      </dgm:prSet>
      <dgm:spPr/>
    </dgm:pt>
    <dgm:pt modelId="{5AD639AB-28CB-4292-8EEB-ED74C421381D}" type="pres">
      <dgm:prSet presAssocID="{FBD8C5C8-10A0-488F-93C3-78ED8F6E5166}" presName="rootComposite" presStyleCnt="0"/>
      <dgm:spPr/>
    </dgm:pt>
    <dgm:pt modelId="{DF12F5F4-6D60-4ABA-A1AF-6D8E09699C4B}" type="pres">
      <dgm:prSet presAssocID="{FBD8C5C8-10A0-488F-93C3-78ED8F6E5166}" presName="rootText" presStyleLbl="node3" presStyleIdx="2" presStyleCnt="3">
        <dgm:presLayoutVars>
          <dgm:chPref val="3"/>
        </dgm:presLayoutVars>
      </dgm:prSet>
      <dgm:spPr/>
    </dgm:pt>
    <dgm:pt modelId="{455F6729-F053-4FB6-9A38-7D7BFF6CF473}" type="pres">
      <dgm:prSet presAssocID="{FBD8C5C8-10A0-488F-93C3-78ED8F6E5166}" presName="rootPict" presStyleLbl="alignImgPlace1" presStyleIdx="9" presStyleCnt="11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emale" title="Sample Picture"/>
        </a:ext>
      </dgm:extLst>
    </dgm:pt>
    <dgm:pt modelId="{A7048B92-F71D-49ED-AE52-95F2BFFB09DF}" type="pres">
      <dgm:prSet presAssocID="{FBD8C5C8-10A0-488F-93C3-78ED8F6E5166}" presName="rootConnector" presStyleLbl="node3" presStyleIdx="2" presStyleCnt="3"/>
      <dgm:spPr/>
    </dgm:pt>
    <dgm:pt modelId="{F023E7DB-4B7F-481E-83C4-F07BAD40F127}" type="pres">
      <dgm:prSet presAssocID="{FBD8C5C8-10A0-488F-93C3-78ED8F6E5166}" presName="hierChild4" presStyleCnt="0"/>
      <dgm:spPr/>
    </dgm:pt>
    <dgm:pt modelId="{43C6E444-5F22-4D56-ADB0-1408ADBD39FE}" type="pres">
      <dgm:prSet presAssocID="{FBD8C5C8-10A0-488F-93C3-78ED8F6E5166}" presName="hierChild5" presStyleCnt="0"/>
      <dgm:spPr/>
    </dgm:pt>
    <dgm:pt modelId="{CCA89FAE-876B-468B-8B74-F0B198659355}" type="pres">
      <dgm:prSet presAssocID="{A29C5BA7-9848-4783-AE31-799BE557BF69}" presName="hierChild5" presStyleCnt="0"/>
      <dgm:spPr/>
    </dgm:pt>
    <dgm:pt modelId="{E996E18D-822A-4134-8ED3-8A80337EA3C9}" type="pres">
      <dgm:prSet presAssocID="{A201FBCC-FF48-45EC-8AA1-8641478D9557}" presName="hierChild3" presStyleCnt="0"/>
      <dgm:spPr/>
    </dgm:pt>
    <dgm:pt modelId="{508170A5-AE06-48C8-8A4D-A271FF9BF92C}" type="pres">
      <dgm:prSet presAssocID="{B3534C49-3EE2-4F22-8631-0FB6F6EB9A37}" presName="Name111" presStyleLbl="parChTrans1D2" presStyleIdx="6" presStyleCnt="7"/>
      <dgm:spPr/>
    </dgm:pt>
    <dgm:pt modelId="{56ED0CDB-34FF-43D3-90FB-852500A6D1CD}" type="pres">
      <dgm:prSet presAssocID="{DE02EE21-E61E-4AFF-9E18-E4E3E7716F04}" presName="hierRoot3" presStyleCnt="0">
        <dgm:presLayoutVars>
          <dgm:hierBranch val="init"/>
        </dgm:presLayoutVars>
      </dgm:prSet>
      <dgm:spPr/>
    </dgm:pt>
    <dgm:pt modelId="{A8E6FE85-4E8B-4037-90EA-C9DC555467C6}" type="pres">
      <dgm:prSet presAssocID="{DE02EE21-E61E-4AFF-9E18-E4E3E7716F04}" presName="rootComposite3" presStyleCnt="0"/>
      <dgm:spPr/>
    </dgm:pt>
    <dgm:pt modelId="{24ABD0F6-9634-499F-9A3A-4EF33F6A2ED4}" type="pres">
      <dgm:prSet presAssocID="{DE02EE21-E61E-4AFF-9E18-E4E3E7716F04}" presName="rootText3" presStyleLbl="asst1" presStyleIdx="0" presStyleCnt="1">
        <dgm:presLayoutVars>
          <dgm:chPref val="3"/>
        </dgm:presLayoutVars>
      </dgm:prSet>
      <dgm:spPr/>
    </dgm:pt>
    <dgm:pt modelId="{F47CE0EE-A379-429C-AAA4-AD8EEE5F1533}" type="pres">
      <dgm:prSet presAssocID="{DE02EE21-E61E-4AFF-9E18-E4E3E7716F04}" presName="rootPict3" presStyleLbl="alignImgPlace1" presStyleIdx="10" presStyleCnt="11"/>
      <dgm:spPr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le" title="Sample Picture"/>
        </a:ext>
      </dgm:extLst>
    </dgm:pt>
    <dgm:pt modelId="{24002165-0913-4EEE-9024-0879DC5CFEF0}" type="pres">
      <dgm:prSet presAssocID="{DE02EE21-E61E-4AFF-9E18-E4E3E7716F04}" presName="rootConnector3" presStyleLbl="asst1" presStyleIdx="0" presStyleCnt="1"/>
      <dgm:spPr/>
    </dgm:pt>
    <dgm:pt modelId="{9A7E142F-373D-43E6-85EC-DEF259D31145}" type="pres">
      <dgm:prSet presAssocID="{DE02EE21-E61E-4AFF-9E18-E4E3E7716F04}" presName="hierChild6" presStyleCnt="0"/>
      <dgm:spPr/>
    </dgm:pt>
    <dgm:pt modelId="{45126E85-10FE-467E-B622-71272976381F}" type="pres">
      <dgm:prSet presAssocID="{DE02EE21-E61E-4AFF-9E18-E4E3E7716F04}" presName="hierChild7" presStyleCnt="0"/>
      <dgm:spPr/>
    </dgm:pt>
  </dgm:ptLst>
  <dgm:cxnLst>
    <dgm:cxn modelId="{99046600-5636-4C1E-9344-A1E05A0AFF87}" type="presOf" srcId="{D3E657B5-1577-46F0-AAB6-4CBF8EA443FC}" destId="{E53AF232-CC45-4605-9919-7EAA140AF94C}" srcOrd="0" destOrd="0" presId="urn:microsoft.com/office/officeart/2005/8/layout/pictureOrgChart"/>
    <dgm:cxn modelId="{F94EF604-2D69-40E0-9713-EF937CD47420}" type="presOf" srcId="{B3534C49-3EE2-4F22-8631-0FB6F6EB9A37}" destId="{508170A5-AE06-48C8-8A4D-A271FF9BF92C}" srcOrd="0" destOrd="0" presId="urn:microsoft.com/office/officeart/2005/8/layout/pictureOrgChart"/>
    <dgm:cxn modelId="{7B3FCD08-36EC-43FC-96EF-A9DAB157499C}" type="presOf" srcId="{A29C5BA7-9848-4783-AE31-799BE557BF69}" destId="{E4322BC4-EC45-4AFE-A66C-BDC45C2C0D5D}" srcOrd="0" destOrd="0" presId="urn:microsoft.com/office/officeart/2005/8/layout/pictureOrgChart"/>
    <dgm:cxn modelId="{ADC2B309-5FB7-489D-B3CC-D5DF4EA3E278}" srcId="{A201FBCC-FF48-45EC-8AA1-8641478D9557}" destId="{33E8B102-0C0F-465F-AEC0-EE2776247536}" srcOrd="4" destOrd="0" parTransId="{D34ADCF6-1E85-45F2-89AB-4D73B47BB85D}" sibTransId="{1F0B85BA-9FE3-407A-829E-45AA45A43619}"/>
    <dgm:cxn modelId="{8F39520F-94E0-4FBF-8269-9E35DF892EA7}" type="presOf" srcId="{2F94E2FD-CBEB-4CC4-8189-CEA8C2731485}" destId="{7BD31966-E0F1-499C-B594-AA21C16C1622}" srcOrd="0" destOrd="0" presId="urn:microsoft.com/office/officeart/2005/8/layout/pictureOrgChart"/>
    <dgm:cxn modelId="{FE4B2117-850F-4B98-9FDF-B360050CD53E}" srcId="{A201FBCC-FF48-45EC-8AA1-8641478D9557}" destId="{C1E87DA9-3ED3-4943-A80A-B0C53A310638}" srcOrd="2" destOrd="0" parTransId="{16264896-6557-44E0-80ED-5E3B6D28A954}" sibTransId="{A767D229-D1AA-446E-B43B-58CF2C4219BD}"/>
    <dgm:cxn modelId="{D163F118-9921-4845-9D8C-E67DC086843B}" srcId="{A201FBCC-FF48-45EC-8AA1-8641478D9557}" destId="{A5EDB248-C87B-42D8-82BC-D79D9E596AC2}" srcOrd="3" destOrd="0" parTransId="{2F94E2FD-CBEB-4CC4-8189-CEA8C2731485}" sibTransId="{953F05E3-8763-40FF-A29C-B68C44C4C3F7}"/>
    <dgm:cxn modelId="{F80A882C-3388-47AD-96C1-E289240A1ACE}" srcId="{EBF8C7A4-FE3F-488E-8C30-AB1B3248D472}" destId="{CD508132-DAC0-4449-99B2-CE624101456D}" srcOrd="0" destOrd="0" parTransId="{0C8CA841-E693-4B8B-863C-37DE5501C974}" sibTransId="{8C614CF2-4576-416C-A9A0-B99111C62B2A}"/>
    <dgm:cxn modelId="{47900B2F-8D84-484C-9A8F-D966BC63C172}" type="presOf" srcId="{7CFABC1D-AB93-42F4-8F3F-E52445C03149}" destId="{501AB32E-1742-46EA-ACA1-733370C6DD12}" srcOrd="0" destOrd="0" presId="urn:microsoft.com/office/officeart/2005/8/layout/pictureOrgChart"/>
    <dgm:cxn modelId="{B639F33E-F93A-42AB-96BE-61AED700035B}" srcId="{A5EDB248-C87B-42D8-82BC-D79D9E596AC2}" destId="{D3E657B5-1577-46F0-AAB6-4CBF8EA443FC}" srcOrd="0" destOrd="0" parTransId="{C2A81E10-76DC-473B-A1F6-56D4A275383B}" sibTransId="{2804B4A0-D318-4C4E-A45A-0C30B9892249}"/>
    <dgm:cxn modelId="{6EC4585B-E51F-420E-ACD0-888FF0F71F04}" type="presOf" srcId="{DE02EE21-E61E-4AFF-9E18-E4E3E7716F04}" destId="{24ABD0F6-9634-499F-9A3A-4EF33F6A2ED4}" srcOrd="0" destOrd="0" presId="urn:microsoft.com/office/officeart/2005/8/layout/pictureOrgChart"/>
    <dgm:cxn modelId="{327DA143-8783-4E88-99DB-A2D33F1CF494}" type="presOf" srcId="{A5EDB248-C87B-42D8-82BC-D79D9E596AC2}" destId="{BDC8576B-F246-4D99-9B09-0C8D04FC42A0}" srcOrd="1" destOrd="0" presId="urn:microsoft.com/office/officeart/2005/8/layout/pictureOrgChart"/>
    <dgm:cxn modelId="{C7EE926A-A27C-4039-A166-6CDD850E1C60}" type="presOf" srcId="{33E8B102-0C0F-465F-AEC0-EE2776247536}" destId="{416F62A3-DDAE-4A8E-A75A-F291A668DA5D}" srcOrd="1" destOrd="0" presId="urn:microsoft.com/office/officeart/2005/8/layout/pictureOrgChart"/>
    <dgm:cxn modelId="{A236254C-5E69-4921-8095-549D8AFA5E76}" srcId="{A201FBCC-FF48-45EC-8AA1-8641478D9557}" destId="{A29C5BA7-9848-4783-AE31-799BE557BF69}" srcOrd="6" destOrd="0" parTransId="{2527B80B-95C5-4D01-B83C-7017C21B16DC}" sibTransId="{F3BBE00F-9DB0-4298-ACCE-AA663941BB2E}"/>
    <dgm:cxn modelId="{669C564C-9D65-41B0-BA90-4AED3225BD6B}" type="presOf" srcId="{D34ADCF6-1E85-45F2-89AB-4D73B47BB85D}" destId="{DC511209-1D86-4C95-9D03-62322B587FFA}" srcOrd="0" destOrd="0" presId="urn:microsoft.com/office/officeart/2005/8/layout/pictureOrgChart"/>
    <dgm:cxn modelId="{A1560B6E-B203-40AE-9C4E-7F2130064E4A}" type="presOf" srcId="{A5EDB248-C87B-42D8-82BC-D79D9E596AC2}" destId="{BB171373-B185-48C0-8CAD-91BE5610DE6A}" srcOrd="0" destOrd="0" presId="urn:microsoft.com/office/officeart/2005/8/layout/pictureOrgChart"/>
    <dgm:cxn modelId="{0F002E54-4596-4728-B582-2DFB5B859E73}" type="presOf" srcId="{0C8CA841-E693-4B8B-863C-37DE5501C974}" destId="{BC6B54CF-5674-4F88-916C-538092D773F6}" srcOrd="0" destOrd="0" presId="urn:microsoft.com/office/officeart/2005/8/layout/pictureOrgChart"/>
    <dgm:cxn modelId="{4E785F54-9556-4C02-92AD-599201117BBC}" type="presOf" srcId="{547F949E-488F-46D8-A9F5-4D5F011BD0C2}" destId="{0922948E-8193-40BA-B681-75018034276A}" srcOrd="0" destOrd="0" presId="urn:microsoft.com/office/officeart/2005/8/layout/pictureOrgChart"/>
    <dgm:cxn modelId="{9F424B77-8779-45CD-8D60-B314C092F808}" type="presOf" srcId="{A201FBCC-FF48-45EC-8AA1-8641478D9557}" destId="{1649AA46-48E2-4D69-91F5-CC7C8871CD16}" srcOrd="0" destOrd="0" presId="urn:microsoft.com/office/officeart/2005/8/layout/pictureOrgChart"/>
    <dgm:cxn modelId="{0D296C58-A334-4FA2-85CA-AAA12357371C}" type="presOf" srcId="{BFC304E8-CDA8-4DED-987C-4B793B78600B}" destId="{24D6FBD1-FB81-432A-A696-920E4DE32041}" srcOrd="0" destOrd="0" presId="urn:microsoft.com/office/officeart/2005/8/layout/pictureOrgChart"/>
    <dgm:cxn modelId="{F0694D78-B0F3-457C-9CE5-3E827AA21EB3}" type="presOf" srcId="{A201FBCC-FF48-45EC-8AA1-8641478D9557}" destId="{A62EEF3E-BFAA-4C40-905A-C767C6DF9BBB}" srcOrd="1" destOrd="0" presId="urn:microsoft.com/office/officeart/2005/8/layout/pictureOrgChart"/>
    <dgm:cxn modelId="{DC0BBA7C-4AB1-4EC3-B3DC-A7300E83268B}" type="presOf" srcId="{16264896-6557-44E0-80ED-5E3B6D28A954}" destId="{FFC0CA6B-8B96-443B-A0D5-9FEC3170869F}" srcOrd="0" destOrd="0" presId="urn:microsoft.com/office/officeart/2005/8/layout/pictureOrgChart"/>
    <dgm:cxn modelId="{C635AC80-5223-4802-8DDB-57FF826C52B4}" type="presOf" srcId="{33E8B102-0C0F-465F-AEC0-EE2776247536}" destId="{7D2F0544-656D-40FF-84B7-7A7ADC319054}" srcOrd="0" destOrd="0" presId="urn:microsoft.com/office/officeart/2005/8/layout/pictureOrgChart"/>
    <dgm:cxn modelId="{9CDEC48B-A360-43CC-BD44-25D7A9A5D1D0}" srcId="{A201FBCC-FF48-45EC-8AA1-8641478D9557}" destId="{EBF8C7A4-FE3F-488E-8C30-AB1B3248D472}" srcOrd="5" destOrd="0" parTransId="{547F949E-488F-46D8-A9F5-4D5F011BD0C2}" sibTransId="{1979B2E9-7F3F-4431-9D98-6FBBDAE99776}"/>
    <dgm:cxn modelId="{A0AAD08D-BF2E-47B9-A2C0-EF185127F514}" type="presOf" srcId="{CD508132-DAC0-4449-99B2-CE624101456D}" destId="{8CFDF7CF-9A94-4613-9127-77556ECD43D2}" srcOrd="1" destOrd="0" presId="urn:microsoft.com/office/officeart/2005/8/layout/pictureOrgChart"/>
    <dgm:cxn modelId="{8C828A8F-06E6-48EE-AFFD-DB61599D0E12}" type="presOf" srcId="{D3E657B5-1577-46F0-AAB6-4CBF8EA443FC}" destId="{21FA484B-327F-4687-AC11-019385AA75A5}" srcOrd="1" destOrd="0" presId="urn:microsoft.com/office/officeart/2005/8/layout/pictureOrgChart"/>
    <dgm:cxn modelId="{DF89E192-3D99-40BB-B98D-8D8595B0BF2E}" type="presOf" srcId="{4D8BF80D-2616-469A-A940-489212FBD3E2}" destId="{1BB1BE0B-9E65-4B3A-9F3C-5436C85A5F58}" srcOrd="1" destOrd="0" presId="urn:microsoft.com/office/officeart/2005/8/layout/pictureOrgChart"/>
    <dgm:cxn modelId="{11CC1D93-1BB4-43B8-8EDC-C40F78AC23EA}" type="presOf" srcId="{FBD8C5C8-10A0-488F-93C3-78ED8F6E5166}" destId="{DF12F5F4-6D60-4ABA-A1AF-6D8E09699C4B}" srcOrd="0" destOrd="0" presId="urn:microsoft.com/office/officeart/2005/8/layout/pictureOrgChart"/>
    <dgm:cxn modelId="{578DCA99-6EFF-423D-BA3D-16B477E9084D}" type="presOf" srcId="{C2A81E10-76DC-473B-A1F6-56D4A275383B}" destId="{61C21268-5529-4D1F-A159-C977E75BC71F}" srcOrd="0" destOrd="0" presId="urn:microsoft.com/office/officeart/2005/8/layout/pictureOrgChart"/>
    <dgm:cxn modelId="{604AB29C-4AC8-43AE-99A2-EE38528B773E}" type="presOf" srcId="{CD508132-DAC0-4449-99B2-CE624101456D}" destId="{49085511-76AB-47EA-A203-10C4808B0238}" srcOrd="0" destOrd="0" presId="urn:microsoft.com/office/officeart/2005/8/layout/pictureOrgChart"/>
    <dgm:cxn modelId="{44B56C9E-A63A-42E2-9816-73B6944018E2}" srcId="{A29C5BA7-9848-4783-AE31-799BE557BF69}" destId="{FBD8C5C8-10A0-488F-93C3-78ED8F6E5166}" srcOrd="0" destOrd="0" parTransId="{7CFABC1D-AB93-42F4-8F3F-E52445C03149}" sibTransId="{16AC20D8-1EFE-463A-A58B-BB2CAE2D488C}"/>
    <dgm:cxn modelId="{FB1812AA-26C8-4E8D-912D-27C9D904A99F}" type="presOf" srcId="{FBD8C5C8-10A0-488F-93C3-78ED8F6E5166}" destId="{A7048B92-F71D-49ED-AE52-95F2BFFB09DF}" srcOrd="1" destOrd="0" presId="urn:microsoft.com/office/officeart/2005/8/layout/pictureOrgChart"/>
    <dgm:cxn modelId="{8F79FFB0-1453-4A3A-9D89-120004957B22}" type="presOf" srcId="{C1E87DA9-3ED3-4943-A80A-B0C53A310638}" destId="{5288BB04-BDEB-4742-AD7A-FBE09986DE0F}" srcOrd="0" destOrd="0" presId="urn:microsoft.com/office/officeart/2005/8/layout/pictureOrgChart"/>
    <dgm:cxn modelId="{8D546FB4-DF5B-42B5-A93D-D623B3E39EFF}" srcId="{BFC304E8-CDA8-4DED-987C-4B793B78600B}" destId="{A201FBCC-FF48-45EC-8AA1-8641478D9557}" srcOrd="0" destOrd="0" parTransId="{51901746-00E1-4FAC-8C49-ADA69DE1DCC7}" sibTransId="{E2C747AE-D46E-4639-A822-8E6FC6D5F506}"/>
    <dgm:cxn modelId="{E8A882B8-75F5-4B24-84AB-57E95C08EDEA}" type="presOf" srcId="{2527B80B-95C5-4D01-B83C-7017C21B16DC}" destId="{4658FAE2-2EEE-4D8E-B372-FA01A830AB33}" srcOrd="0" destOrd="0" presId="urn:microsoft.com/office/officeart/2005/8/layout/pictureOrgChart"/>
    <dgm:cxn modelId="{9426B5C3-31A6-4184-8704-D074E217A75A}" srcId="{A201FBCC-FF48-45EC-8AA1-8641478D9557}" destId="{4D8BF80D-2616-469A-A940-489212FBD3E2}" srcOrd="1" destOrd="0" parTransId="{E7BE3223-EBE8-4626-AA96-C45C3A017426}" sibTransId="{20F261FD-ED8E-4D43-B287-56E85AC0732A}"/>
    <dgm:cxn modelId="{B39361CF-FCAE-4BFB-A61E-AAFAEC647FC9}" type="presOf" srcId="{4D8BF80D-2616-469A-A940-489212FBD3E2}" destId="{D2515E19-59D4-4085-BAE9-C733F6D89116}" srcOrd="0" destOrd="0" presId="urn:microsoft.com/office/officeart/2005/8/layout/pictureOrgChart"/>
    <dgm:cxn modelId="{4455F7D6-FF03-4002-8F75-79DC34B4EEA6}" type="presOf" srcId="{DE02EE21-E61E-4AFF-9E18-E4E3E7716F04}" destId="{24002165-0913-4EEE-9024-0879DC5CFEF0}" srcOrd="1" destOrd="0" presId="urn:microsoft.com/office/officeart/2005/8/layout/pictureOrgChart"/>
    <dgm:cxn modelId="{EA341CDB-6AB3-4AA4-ADE6-2140C658112A}" type="presOf" srcId="{E7BE3223-EBE8-4626-AA96-C45C3A017426}" destId="{36E42360-206B-40AE-B968-A345EB34CE1D}" srcOrd="0" destOrd="0" presId="urn:microsoft.com/office/officeart/2005/8/layout/pictureOrgChart"/>
    <dgm:cxn modelId="{9B3632E0-25FD-459E-9EBC-60456CEEF5C8}" type="presOf" srcId="{C1E87DA9-3ED3-4943-A80A-B0C53A310638}" destId="{5CF59872-46F6-4D12-BDAD-A076478CEC4E}" srcOrd="1" destOrd="0" presId="urn:microsoft.com/office/officeart/2005/8/layout/pictureOrgChart"/>
    <dgm:cxn modelId="{CBE567E9-38E1-43AD-AC8F-B2A6703577E6}" type="presOf" srcId="{EBF8C7A4-FE3F-488E-8C30-AB1B3248D472}" destId="{F00FD0B5-DF5C-4703-84F7-781ACBE83D0A}" srcOrd="1" destOrd="0" presId="urn:microsoft.com/office/officeart/2005/8/layout/pictureOrgChart"/>
    <dgm:cxn modelId="{4B7617F6-6246-4295-B724-D41149E2EB6C}" srcId="{A201FBCC-FF48-45EC-8AA1-8641478D9557}" destId="{DE02EE21-E61E-4AFF-9E18-E4E3E7716F04}" srcOrd="0" destOrd="0" parTransId="{B3534C49-3EE2-4F22-8631-0FB6F6EB9A37}" sibTransId="{D7F4D844-95F7-49BD-BF7D-A232244CC660}"/>
    <dgm:cxn modelId="{CE3B8EFA-1A57-46E4-8E72-1C73894B6952}" type="presOf" srcId="{EBF8C7A4-FE3F-488E-8C30-AB1B3248D472}" destId="{FE9FE41F-8C87-46FB-B336-99B6406AB6D4}" srcOrd="0" destOrd="0" presId="urn:microsoft.com/office/officeart/2005/8/layout/pictureOrgChart"/>
    <dgm:cxn modelId="{4CC74CFC-60C4-444F-BF6C-728AB3676085}" type="presOf" srcId="{A29C5BA7-9848-4783-AE31-799BE557BF69}" destId="{DCCCE088-5485-49CD-B062-E708C9216B43}" srcOrd="1" destOrd="0" presId="urn:microsoft.com/office/officeart/2005/8/layout/pictureOrgChart"/>
    <dgm:cxn modelId="{C11011BF-7544-4B2E-9CC5-16D107BF6C9A}" type="presParOf" srcId="{24D6FBD1-FB81-432A-A696-920E4DE32041}" destId="{A0CD280E-7136-43AF-82D9-6170DE8FBEC8}" srcOrd="0" destOrd="0" presId="urn:microsoft.com/office/officeart/2005/8/layout/pictureOrgChart"/>
    <dgm:cxn modelId="{7FDA76C0-BA29-4337-8274-DF15CBE6947F}" type="presParOf" srcId="{A0CD280E-7136-43AF-82D9-6170DE8FBEC8}" destId="{DC5DF8E4-CD75-4681-8DAE-06E4C813ECE5}" srcOrd="0" destOrd="0" presId="urn:microsoft.com/office/officeart/2005/8/layout/pictureOrgChart"/>
    <dgm:cxn modelId="{8BB18FD0-ACAF-4FE9-86B8-A5E0D307C664}" type="presParOf" srcId="{DC5DF8E4-CD75-4681-8DAE-06E4C813ECE5}" destId="{1649AA46-48E2-4D69-91F5-CC7C8871CD16}" srcOrd="0" destOrd="0" presId="urn:microsoft.com/office/officeart/2005/8/layout/pictureOrgChart"/>
    <dgm:cxn modelId="{0344EA60-9449-4091-89E7-06620CE46AF2}" type="presParOf" srcId="{DC5DF8E4-CD75-4681-8DAE-06E4C813ECE5}" destId="{6C37DADD-9E47-4C73-84D8-56B95141B07A}" srcOrd="1" destOrd="0" presId="urn:microsoft.com/office/officeart/2005/8/layout/pictureOrgChart"/>
    <dgm:cxn modelId="{AFCB39E9-0110-48FC-8F37-A31ADFF66DE3}" type="presParOf" srcId="{DC5DF8E4-CD75-4681-8DAE-06E4C813ECE5}" destId="{A62EEF3E-BFAA-4C40-905A-C767C6DF9BBB}" srcOrd="2" destOrd="0" presId="urn:microsoft.com/office/officeart/2005/8/layout/pictureOrgChart"/>
    <dgm:cxn modelId="{D8D5B546-5E1A-4B41-93A0-69174601FA5D}" type="presParOf" srcId="{A0CD280E-7136-43AF-82D9-6170DE8FBEC8}" destId="{654FD185-17B5-4FDC-B303-DC3C2AE085D9}" srcOrd="1" destOrd="0" presId="urn:microsoft.com/office/officeart/2005/8/layout/pictureOrgChart"/>
    <dgm:cxn modelId="{C15F7A76-F2E3-445F-A324-0D6207B0C87A}" type="presParOf" srcId="{654FD185-17B5-4FDC-B303-DC3C2AE085D9}" destId="{36E42360-206B-40AE-B968-A345EB34CE1D}" srcOrd="0" destOrd="0" presId="urn:microsoft.com/office/officeart/2005/8/layout/pictureOrgChart"/>
    <dgm:cxn modelId="{8455B411-5DD7-4263-BA24-9DC4E51DD7C7}" type="presParOf" srcId="{654FD185-17B5-4FDC-B303-DC3C2AE085D9}" destId="{92A7F354-81DF-4AF4-BC24-BFC02361102A}" srcOrd="1" destOrd="0" presId="urn:microsoft.com/office/officeart/2005/8/layout/pictureOrgChart"/>
    <dgm:cxn modelId="{AF334914-F4D6-4D15-8760-1231E82BE115}" type="presParOf" srcId="{92A7F354-81DF-4AF4-BC24-BFC02361102A}" destId="{F27C2309-3E49-4A83-B7CB-D0D6FA70D1FD}" srcOrd="0" destOrd="0" presId="urn:microsoft.com/office/officeart/2005/8/layout/pictureOrgChart"/>
    <dgm:cxn modelId="{AD3FB550-8780-4759-ACC8-70F5718ACF92}" type="presParOf" srcId="{F27C2309-3E49-4A83-B7CB-D0D6FA70D1FD}" destId="{D2515E19-59D4-4085-BAE9-C733F6D89116}" srcOrd="0" destOrd="0" presId="urn:microsoft.com/office/officeart/2005/8/layout/pictureOrgChart"/>
    <dgm:cxn modelId="{9E2D0082-0141-4AE1-A998-67AC06EBD64C}" type="presParOf" srcId="{F27C2309-3E49-4A83-B7CB-D0D6FA70D1FD}" destId="{A9B62A8A-43C5-49F6-8B52-08EF6C3B6A7B}" srcOrd="1" destOrd="0" presId="urn:microsoft.com/office/officeart/2005/8/layout/pictureOrgChart"/>
    <dgm:cxn modelId="{5CCD0628-EA31-423F-B748-C2A2D4115094}" type="presParOf" srcId="{F27C2309-3E49-4A83-B7CB-D0D6FA70D1FD}" destId="{1BB1BE0B-9E65-4B3A-9F3C-5436C85A5F58}" srcOrd="2" destOrd="0" presId="urn:microsoft.com/office/officeart/2005/8/layout/pictureOrgChart"/>
    <dgm:cxn modelId="{7DEF2FBE-0C36-4BF9-BA9A-92A582B176D2}" type="presParOf" srcId="{92A7F354-81DF-4AF4-BC24-BFC02361102A}" destId="{AA6DAA8C-A4FB-41AF-A43B-104C4AAA1AF6}" srcOrd="1" destOrd="0" presId="urn:microsoft.com/office/officeart/2005/8/layout/pictureOrgChart"/>
    <dgm:cxn modelId="{8B3294A7-C843-496E-A2EA-FE2D14D8A0B0}" type="presParOf" srcId="{92A7F354-81DF-4AF4-BC24-BFC02361102A}" destId="{4E0946A3-BA49-4D1B-89A1-B9105D475234}" srcOrd="2" destOrd="0" presId="urn:microsoft.com/office/officeart/2005/8/layout/pictureOrgChart"/>
    <dgm:cxn modelId="{0114DD1E-BE74-41A5-91C9-47665F2BD84C}" type="presParOf" srcId="{654FD185-17B5-4FDC-B303-DC3C2AE085D9}" destId="{FFC0CA6B-8B96-443B-A0D5-9FEC3170869F}" srcOrd="2" destOrd="0" presId="urn:microsoft.com/office/officeart/2005/8/layout/pictureOrgChart"/>
    <dgm:cxn modelId="{46D29296-E0D4-4889-B5A2-145D49B17B75}" type="presParOf" srcId="{654FD185-17B5-4FDC-B303-DC3C2AE085D9}" destId="{44D0ABDC-0AF1-4B0D-9CED-0BF1680D2E8F}" srcOrd="3" destOrd="0" presId="urn:microsoft.com/office/officeart/2005/8/layout/pictureOrgChart"/>
    <dgm:cxn modelId="{FDE41D1B-E9EA-4AC8-9838-4A89D55B952E}" type="presParOf" srcId="{44D0ABDC-0AF1-4B0D-9CED-0BF1680D2E8F}" destId="{D25E30B3-8FE2-4FE4-85A6-C49590B4323D}" srcOrd="0" destOrd="0" presId="urn:microsoft.com/office/officeart/2005/8/layout/pictureOrgChart"/>
    <dgm:cxn modelId="{289EF3A2-3BEE-4CC2-BDEC-8A9280223B67}" type="presParOf" srcId="{D25E30B3-8FE2-4FE4-85A6-C49590B4323D}" destId="{5288BB04-BDEB-4742-AD7A-FBE09986DE0F}" srcOrd="0" destOrd="0" presId="urn:microsoft.com/office/officeart/2005/8/layout/pictureOrgChart"/>
    <dgm:cxn modelId="{E66A36AA-21AB-40F6-AB9A-B0DD080FDF28}" type="presParOf" srcId="{D25E30B3-8FE2-4FE4-85A6-C49590B4323D}" destId="{7E19C469-62C3-4DFA-BA7C-1F3C828E5953}" srcOrd="1" destOrd="0" presId="urn:microsoft.com/office/officeart/2005/8/layout/pictureOrgChart"/>
    <dgm:cxn modelId="{AFE3E1ED-30A8-486C-A0B9-1A409B5FE3A6}" type="presParOf" srcId="{D25E30B3-8FE2-4FE4-85A6-C49590B4323D}" destId="{5CF59872-46F6-4D12-BDAD-A076478CEC4E}" srcOrd="2" destOrd="0" presId="urn:microsoft.com/office/officeart/2005/8/layout/pictureOrgChart"/>
    <dgm:cxn modelId="{E2DEAEC3-2860-4EF5-8BCE-AD261F18A288}" type="presParOf" srcId="{44D0ABDC-0AF1-4B0D-9CED-0BF1680D2E8F}" destId="{EE401F42-186D-4981-8B38-8980BDA57347}" srcOrd="1" destOrd="0" presId="urn:microsoft.com/office/officeart/2005/8/layout/pictureOrgChart"/>
    <dgm:cxn modelId="{7C0EE6BD-E218-41D6-BE5F-EFDB76FEF201}" type="presParOf" srcId="{44D0ABDC-0AF1-4B0D-9CED-0BF1680D2E8F}" destId="{30F77431-A6E9-4695-9332-C176655BA28F}" srcOrd="2" destOrd="0" presId="urn:microsoft.com/office/officeart/2005/8/layout/pictureOrgChart"/>
    <dgm:cxn modelId="{EE07C5A7-7C7E-4A97-B4C2-7C3E97446F71}" type="presParOf" srcId="{654FD185-17B5-4FDC-B303-DC3C2AE085D9}" destId="{7BD31966-E0F1-499C-B594-AA21C16C1622}" srcOrd="4" destOrd="0" presId="urn:microsoft.com/office/officeart/2005/8/layout/pictureOrgChart"/>
    <dgm:cxn modelId="{900720CA-0552-4FBA-A6D3-1E3909049A05}" type="presParOf" srcId="{654FD185-17B5-4FDC-B303-DC3C2AE085D9}" destId="{D4684CD0-D613-4A01-A752-F42697AB3069}" srcOrd="5" destOrd="0" presId="urn:microsoft.com/office/officeart/2005/8/layout/pictureOrgChart"/>
    <dgm:cxn modelId="{B802B26A-33F0-4467-B89D-914C9A1DACE9}" type="presParOf" srcId="{D4684CD0-D613-4A01-A752-F42697AB3069}" destId="{A338F4C5-E4B2-48B7-A51B-C19237FE7EE3}" srcOrd="0" destOrd="0" presId="urn:microsoft.com/office/officeart/2005/8/layout/pictureOrgChart"/>
    <dgm:cxn modelId="{0392FD65-6F27-4F65-BF71-18CADA2A1347}" type="presParOf" srcId="{A338F4C5-E4B2-48B7-A51B-C19237FE7EE3}" destId="{BB171373-B185-48C0-8CAD-91BE5610DE6A}" srcOrd="0" destOrd="0" presId="urn:microsoft.com/office/officeart/2005/8/layout/pictureOrgChart"/>
    <dgm:cxn modelId="{38527084-AB42-4F50-A529-38C8C2CF5EAE}" type="presParOf" srcId="{A338F4C5-E4B2-48B7-A51B-C19237FE7EE3}" destId="{DAE9A412-AD93-4C10-811C-3786A85E9463}" srcOrd="1" destOrd="0" presId="urn:microsoft.com/office/officeart/2005/8/layout/pictureOrgChart"/>
    <dgm:cxn modelId="{7C8A73B7-8EDB-46AA-8C10-884364F2A7A5}" type="presParOf" srcId="{A338F4C5-E4B2-48B7-A51B-C19237FE7EE3}" destId="{BDC8576B-F246-4D99-9B09-0C8D04FC42A0}" srcOrd="2" destOrd="0" presId="urn:microsoft.com/office/officeart/2005/8/layout/pictureOrgChart"/>
    <dgm:cxn modelId="{A46780D2-6F1F-4816-9FBC-B104C807B08C}" type="presParOf" srcId="{D4684CD0-D613-4A01-A752-F42697AB3069}" destId="{7F1D94E5-B5F8-4F02-B829-FF3B4F654725}" srcOrd="1" destOrd="0" presId="urn:microsoft.com/office/officeart/2005/8/layout/pictureOrgChart"/>
    <dgm:cxn modelId="{6850C22A-32BD-453A-BB0C-996BB91436B7}" type="presParOf" srcId="{7F1D94E5-B5F8-4F02-B829-FF3B4F654725}" destId="{61C21268-5529-4D1F-A159-C977E75BC71F}" srcOrd="0" destOrd="0" presId="urn:microsoft.com/office/officeart/2005/8/layout/pictureOrgChart"/>
    <dgm:cxn modelId="{6B163DF0-B084-48E9-BDAA-4AB5D75951D8}" type="presParOf" srcId="{7F1D94E5-B5F8-4F02-B829-FF3B4F654725}" destId="{6D99FD35-F75C-491E-81E1-CBB2BDC013F0}" srcOrd="1" destOrd="0" presId="urn:microsoft.com/office/officeart/2005/8/layout/pictureOrgChart"/>
    <dgm:cxn modelId="{57D3CC1D-6CC1-4245-AFD1-9C824DB4F9C1}" type="presParOf" srcId="{6D99FD35-F75C-491E-81E1-CBB2BDC013F0}" destId="{8470B035-8977-4B2A-B7BD-A1F5536D820C}" srcOrd="0" destOrd="0" presId="urn:microsoft.com/office/officeart/2005/8/layout/pictureOrgChart"/>
    <dgm:cxn modelId="{EF6A1794-500C-40AA-9642-1CCE90233FF9}" type="presParOf" srcId="{8470B035-8977-4B2A-B7BD-A1F5536D820C}" destId="{E53AF232-CC45-4605-9919-7EAA140AF94C}" srcOrd="0" destOrd="0" presId="urn:microsoft.com/office/officeart/2005/8/layout/pictureOrgChart"/>
    <dgm:cxn modelId="{C03AA36D-842B-4B93-8438-651EAA2309C7}" type="presParOf" srcId="{8470B035-8977-4B2A-B7BD-A1F5536D820C}" destId="{981AB5F7-FA88-494C-B421-86A09A0D8F3B}" srcOrd="1" destOrd="0" presId="urn:microsoft.com/office/officeart/2005/8/layout/pictureOrgChart"/>
    <dgm:cxn modelId="{45808C4F-DD38-484F-A1D8-3E82F6465E95}" type="presParOf" srcId="{8470B035-8977-4B2A-B7BD-A1F5536D820C}" destId="{21FA484B-327F-4687-AC11-019385AA75A5}" srcOrd="2" destOrd="0" presId="urn:microsoft.com/office/officeart/2005/8/layout/pictureOrgChart"/>
    <dgm:cxn modelId="{7767FDC6-0924-47CD-B29E-22DA2D6871A4}" type="presParOf" srcId="{6D99FD35-F75C-491E-81E1-CBB2BDC013F0}" destId="{6AEF12B6-6068-4D93-92CF-D737F4889AE3}" srcOrd="1" destOrd="0" presId="urn:microsoft.com/office/officeart/2005/8/layout/pictureOrgChart"/>
    <dgm:cxn modelId="{279F8350-9F90-47D7-932A-A9732DD8DC06}" type="presParOf" srcId="{6D99FD35-F75C-491E-81E1-CBB2BDC013F0}" destId="{0501B127-32F9-4F5E-B8C3-6EA58A4DCED5}" srcOrd="2" destOrd="0" presId="urn:microsoft.com/office/officeart/2005/8/layout/pictureOrgChart"/>
    <dgm:cxn modelId="{448679FB-37E5-4322-9404-373D9E7517A0}" type="presParOf" srcId="{D4684CD0-D613-4A01-A752-F42697AB3069}" destId="{34954ACB-BD7A-4C45-AA35-8063F21D77E2}" srcOrd="2" destOrd="0" presId="urn:microsoft.com/office/officeart/2005/8/layout/pictureOrgChart"/>
    <dgm:cxn modelId="{021C15A8-61B0-4452-9EBE-93B46E9E0F82}" type="presParOf" srcId="{654FD185-17B5-4FDC-B303-DC3C2AE085D9}" destId="{DC511209-1D86-4C95-9D03-62322B587FFA}" srcOrd="6" destOrd="0" presId="urn:microsoft.com/office/officeart/2005/8/layout/pictureOrgChart"/>
    <dgm:cxn modelId="{7E5EFDB9-363C-401A-975A-AF50D89220EC}" type="presParOf" srcId="{654FD185-17B5-4FDC-B303-DC3C2AE085D9}" destId="{BAF701DC-7847-474F-ADDA-778F32AFB9A8}" srcOrd="7" destOrd="0" presId="urn:microsoft.com/office/officeart/2005/8/layout/pictureOrgChart"/>
    <dgm:cxn modelId="{996EE065-BEAD-4B12-9508-384DB5793671}" type="presParOf" srcId="{BAF701DC-7847-474F-ADDA-778F32AFB9A8}" destId="{9A13DB69-C492-425D-8F8C-FA6920F90BF6}" srcOrd="0" destOrd="0" presId="urn:microsoft.com/office/officeart/2005/8/layout/pictureOrgChart"/>
    <dgm:cxn modelId="{4ED7C443-E3D4-4158-9A99-DA5DD817EBD6}" type="presParOf" srcId="{9A13DB69-C492-425D-8F8C-FA6920F90BF6}" destId="{7D2F0544-656D-40FF-84B7-7A7ADC319054}" srcOrd="0" destOrd="0" presId="urn:microsoft.com/office/officeart/2005/8/layout/pictureOrgChart"/>
    <dgm:cxn modelId="{BC02219F-F875-4893-AE94-A3AD3900DF1B}" type="presParOf" srcId="{9A13DB69-C492-425D-8F8C-FA6920F90BF6}" destId="{B3C3EB25-DDDF-41AE-908B-97A1EDA8CC30}" srcOrd="1" destOrd="0" presId="urn:microsoft.com/office/officeart/2005/8/layout/pictureOrgChart"/>
    <dgm:cxn modelId="{39A2BFDD-67D1-41BC-8BB8-E7DAF1A20E89}" type="presParOf" srcId="{9A13DB69-C492-425D-8F8C-FA6920F90BF6}" destId="{416F62A3-DDAE-4A8E-A75A-F291A668DA5D}" srcOrd="2" destOrd="0" presId="urn:microsoft.com/office/officeart/2005/8/layout/pictureOrgChart"/>
    <dgm:cxn modelId="{D65DDFCD-9E3F-4C1A-BAE4-BC542B283BFF}" type="presParOf" srcId="{BAF701DC-7847-474F-ADDA-778F32AFB9A8}" destId="{431BC60A-2247-46B6-B18F-1B5098435F6A}" srcOrd="1" destOrd="0" presId="urn:microsoft.com/office/officeart/2005/8/layout/pictureOrgChart"/>
    <dgm:cxn modelId="{3D3266FA-D8F4-4AD7-B478-F033742602FF}" type="presParOf" srcId="{BAF701DC-7847-474F-ADDA-778F32AFB9A8}" destId="{040E6C9F-D082-4857-92D0-4506286A32F5}" srcOrd="2" destOrd="0" presId="urn:microsoft.com/office/officeart/2005/8/layout/pictureOrgChart"/>
    <dgm:cxn modelId="{78D4DA72-FD88-4956-B47A-02C67B593A07}" type="presParOf" srcId="{654FD185-17B5-4FDC-B303-DC3C2AE085D9}" destId="{0922948E-8193-40BA-B681-75018034276A}" srcOrd="8" destOrd="0" presId="urn:microsoft.com/office/officeart/2005/8/layout/pictureOrgChart"/>
    <dgm:cxn modelId="{DCF27CBD-2A80-4E03-A469-F5B13E522F91}" type="presParOf" srcId="{654FD185-17B5-4FDC-B303-DC3C2AE085D9}" destId="{28669FC0-9656-4E1F-AF85-53AD82CE546B}" srcOrd="9" destOrd="0" presId="urn:microsoft.com/office/officeart/2005/8/layout/pictureOrgChart"/>
    <dgm:cxn modelId="{40F8F120-FF4B-4C40-BA7F-535F842598B3}" type="presParOf" srcId="{28669FC0-9656-4E1F-AF85-53AD82CE546B}" destId="{B5721AAA-4115-46C6-85D7-9ACD2983B492}" srcOrd="0" destOrd="0" presId="urn:microsoft.com/office/officeart/2005/8/layout/pictureOrgChart"/>
    <dgm:cxn modelId="{36AECF00-0361-4C60-8E94-8FC131AFF55B}" type="presParOf" srcId="{B5721AAA-4115-46C6-85D7-9ACD2983B492}" destId="{FE9FE41F-8C87-46FB-B336-99B6406AB6D4}" srcOrd="0" destOrd="0" presId="urn:microsoft.com/office/officeart/2005/8/layout/pictureOrgChart"/>
    <dgm:cxn modelId="{B65A35E2-693B-4CD3-832D-7D4DB110DADD}" type="presParOf" srcId="{B5721AAA-4115-46C6-85D7-9ACD2983B492}" destId="{046610DE-951F-445D-9180-ED9BE96D4E45}" srcOrd="1" destOrd="0" presId="urn:microsoft.com/office/officeart/2005/8/layout/pictureOrgChart"/>
    <dgm:cxn modelId="{2919E290-3340-49B9-A488-C53BC8BBC182}" type="presParOf" srcId="{B5721AAA-4115-46C6-85D7-9ACD2983B492}" destId="{F00FD0B5-DF5C-4703-84F7-781ACBE83D0A}" srcOrd="2" destOrd="0" presId="urn:microsoft.com/office/officeart/2005/8/layout/pictureOrgChart"/>
    <dgm:cxn modelId="{72B0606F-5202-4756-B72B-F5372C0E8200}" type="presParOf" srcId="{28669FC0-9656-4E1F-AF85-53AD82CE546B}" destId="{0B6185AE-2092-4E7F-B17E-06BC456320C4}" srcOrd="1" destOrd="0" presId="urn:microsoft.com/office/officeart/2005/8/layout/pictureOrgChart"/>
    <dgm:cxn modelId="{85E155FF-0A71-468B-8486-4590906161C9}" type="presParOf" srcId="{0B6185AE-2092-4E7F-B17E-06BC456320C4}" destId="{BC6B54CF-5674-4F88-916C-538092D773F6}" srcOrd="0" destOrd="0" presId="urn:microsoft.com/office/officeart/2005/8/layout/pictureOrgChart"/>
    <dgm:cxn modelId="{7DE3431D-7AFF-4786-AEB7-F0E82166A182}" type="presParOf" srcId="{0B6185AE-2092-4E7F-B17E-06BC456320C4}" destId="{DB88BF84-414F-434A-84FD-3E15386ED9EC}" srcOrd="1" destOrd="0" presId="urn:microsoft.com/office/officeart/2005/8/layout/pictureOrgChart"/>
    <dgm:cxn modelId="{37C9B34B-3479-4AC9-81D6-8F24E2206672}" type="presParOf" srcId="{DB88BF84-414F-434A-84FD-3E15386ED9EC}" destId="{AA3B6EA2-CE9B-48A7-B987-7DBF93BC090E}" srcOrd="0" destOrd="0" presId="urn:microsoft.com/office/officeart/2005/8/layout/pictureOrgChart"/>
    <dgm:cxn modelId="{A873C304-6A8B-417E-A88F-D48E6F164058}" type="presParOf" srcId="{AA3B6EA2-CE9B-48A7-B987-7DBF93BC090E}" destId="{49085511-76AB-47EA-A203-10C4808B0238}" srcOrd="0" destOrd="0" presId="urn:microsoft.com/office/officeart/2005/8/layout/pictureOrgChart"/>
    <dgm:cxn modelId="{A836C97C-F2FE-430F-A41B-5A518D2B29A3}" type="presParOf" srcId="{AA3B6EA2-CE9B-48A7-B987-7DBF93BC090E}" destId="{F8962FDF-AFCD-4E3B-A753-5118401E14D8}" srcOrd="1" destOrd="0" presId="urn:microsoft.com/office/officeart/2005/8/layout/pictureOrgChart"/>
    <dgm:cxn modelId="{DE5867FA-E959-452C-AAA1-5D31206295DE}" type="presParOf" srcId="{AA3B6EA2-CE9B-48A7-B987-7DBF93BC090E}" destId="{8CFDF7CF-9A94-4613-9127-77556ECD43D2}" srcOrd="2" destOrd="0" presId="urn:microsoft.com/office/officeart/2005/8/layout/pictureOrgChart"/>
    <dgm:cxn modelId="{614C61F9-6010-44DC-A72A-82144B9DCD77}" type="presParOf" srcId="{DB88BF84-414F-434A-84FD-3E15386ED9EC}" destId="{DC490089-C466-4AAD-BCCD-135792F159C0}" srcOrd="1" destOrd="0" presId="urn:microsoft.com/office/officeart/2005/8/layout/pictureOrgChart"/>
    <dgm:cxn modelId="{B9477C2E-672D-4FAF-BA5F-129C17F0CED4}" type="presParOf" srcId="{DB88BF84-414F-434A-84FD-3E15386ED9EC}" destId="{4B99E3BF-6595-4140-A0EB-683D08F280F7}" srcOrd="2" destOrd="0" presId="urn:microsoft.com/office/officeart/2005/8/layout/pictureOrgChart"/>
    <dgm:cxn modelId="{E84F2878-10E0-458C-BB0A-36ADE00A6A94}" type="presParOf" srcId="{28669FC0-9656-4E1F-AF85-53AD82CE546B}" destId="{D621FAE8-2DF9-44DE-94FB-FED5F603E56B}" srcOrd="2" destOrd="0" presId="urn:microsoft.com/office/officeart/2005/8/layout/pictureOrgChart"/>
    <dgm:cxn modelId="{A366D898-D1C2-4C59-ADB6-E0A580B75135}" type="presParOf" srcId="{654FD185-17B5-4FDC-B303-DC3C2AE085D9}" destId="{4658FAE2-2EEE-4D8E-B372-FA01A830AB33}" srcOrd="10" destOrd="0" presId="urn:microsoft.com/office/officeart/2005/8/layout/pictureOrgChart"/>
    <dgm:cxn modelId="{F7C3E671-2991-429C-BFB3-330E8C9CFBE9}" type="presParOf" srcId="{654FD185-17B5-4FDC-B303-DC3C2AE085D9}" destId="{B9665B06-0E59-4B7A-A1D0-A7C28CCE339E}" srcOrd="11" destOrd="0" presId="urn:microsoft.com/office/officeart/2005/8/layout/pictureOrgChart"/>
    <dgm:cxn modelId="{9342193D-CE87-4C76-BAA6-A2AA2C0E49AF}" type="presParOf" srcId="{B9665B06-0E59-4B7A-A1D0-A7C28CCE339E}" destId="{040D03F4-F73B-4619-B919-B52AEF06C0CF}" srcOrd="0" destOrd="0" presId="urn:microsoft.com/office/officeart/2005/8/layout/pictureOrgChart"/>
    <dgm:cxn modelId="{A7FFC875-4C7B-4061-8714-F498E41B9C3F}" type="presParOf" srcId="{040D03F4-F73B-4619-B919-B52AEF06C0CF}" destId="{E4322BC4-EC45-4AFE-A66C-BDC45C2C0D5D}" srcOrd="0" destOrd="0" presId="urn:microsoft.com/office/officeart/2005/8/layout/pictureOrgChart"/>
    <dgm:cxn modelId="{CFF4EEB0-D408-4C2A-97FA-52033A47AA71}" type="presParOf" srcId="{040D03F4-F73B-4619-B919-B52AEF06C0CF}" destId="{55E4DC4D-011B-47E2-8ABE-D0BD8901B268}" srcOrd="1" destOrd="0" presId="urn:microsoft.com/office/officeart/2005/8/layout/pictureOrgChart"/>
    <dgm:cxn modelId="{795513A2-0736-42FE-BEE5-EDAB7FB44ABC}" type="presParOf" srcId="{040D03F4-F73B-4619-B919-B52AEF06C0CF}" destId="{DCCCE088-5485-49CD-B062-E708C9216B43}" srcOrd="2" destOrd="0" presId="urn:microsoft.com/office/officeart/2005/8/layout/pictureOrgChart"/>
    <dgm:cxn modelId="{57C1789B-A188-451F-B195-3DE1E42841F2}" type="presParOf" srcId="{B9665B06-0E59-4B7A-A1D0-A7C28CCE339E}" destId="{A94A1AF6-4223-4C1B-841E-B938A2AA4334}" srcOrd="1" destOrd="0" presId="urn:microsoft.com/office/officeart/2005/8/layout/pictureOrgChart"/>
    <dgm:cxn modelId="{E1048C73-5642-49F5-A552-4AF768A96BA2}" type="presParOf" srcId="{A94A1AF6-4223-4C1B-841E-B938A2AA4334}" destId="{501AB32E-1742-46EA-ACA1-733370C6DD12}" srcOrd="0" destOrd="0" presId="urn:microsoft.com/office/officeart/2005/8/layout/pictureOrgChart"/>
    <dgm:cxn modelId="{CE65CC9F-030D-44B6-8188-8877C08CD688}" type="presParOf" srcId="{A94A1AF6-4223-4C1B-841E-B938A2AA4334}" destId="{75F84AB6-AF5D-4DE6-8D38-F6F9B6BBD06A}" srcOrd="1" destOrd="0" presId="urn:microsoft.com/office/officeart/2005/8/layout/pictureOrgChart"/>
    <dgm:cxn modelId="{D2013C96-5518-4D59-8E0B-0CFBA5923180}" type="presParOf" srcId="{75F84AB6-AF5D-4DE6-8D38-F6F9B6BBD06A}" destId="{5AD639AB-28CB-4292-8EEB-ED74C421381D}" srcOrd="0" destOrd="0" presId="urn:microsoft.com/office/officeart/2005/8/layout/pictureOrgChart"/>
    <dgm:cxn modelId="{EDA648FC-B8F6-42CE-9590-8DAAEC58B5A5}" type="presParOf" srcId="{5AD639AB-28CB-4292-8EEB-ED74C421381D}" destId="{DF12F5F4-6D60-4ABA-A1AF-6D8E09699C4B}" srcOrd="0" destOrd="0" presId="urn:microsoft.com/office/officeart/2005/8/layout/pictureOrgChart"/>
    <dgm:cxn modelId="{E10C74DF-0701-4D42-8DCE-7674696EF603}" type="presParOf" srcId="{5AD639AB-28CB-4292-8EEB-ED74C421381D}" destId="{455F6729-F053-4FB6-9A38-7D7BFF6CF473}" srcOrd="1" destOrd="0" presId="urn:microsoft.com/office/officeart/2005/8/layout/pictureOrgChart"/>
    <dgm:cxn modelId="{D7FECDF6-F26F-4B51-9CAA-6544CD922F63}" type="presParOf" srcId="{5AD639AB-28CB-4292-8EEB-ED74C421381D}" destId="{A7048B92-F71D-49ED-AE52-95F2BFFB09DF}" srcOrd="2" destOrd="0" presId="urn:microsoft.com/office/officeart/2005/8/layout/pictureOrgChart"/>
    <dgm:cxn modelId="{CF5B1375-5830-4762-BE22-C044A1CCA152}" type="presParOf" srcId="{75F84AB6-AF5D-4DE6-8D38-F6F9B6BBD06A}" destId="{F023E7DB-4B7F-481E-83C4-F07BAD40F127}" srcOrd="1" destOrd="0" presId="urn:microsoft.com/office/officeart/2005/8/layout/pictureOrgChart"/>
    <dgm:cxn modelId="{98900BF6-35E0-4B52-93C5-D5C500C3EE12}" type="presParOf" srcId="{75F84AB6-AF5D-4DE6-8D38-F6F9B6BBD06A}" destId="{43C6E444-5F22-4D56-ADB0-1408ADBD39FE}" srcOrd="2" destOrd="0" presId="urn:microsoft.com/office/officeart/2005/8/layout/pictureOrgChart"/>
    <dgm:cxn modelId="{489BA5BE-38BF-429B-8697-F5E9557378F4}" type="presParOf" srcId="{B9665B06-0E59-4B7A-A1D0-A7C28CCE339E}" destId="{CCA89FAE-876B-468B-8B74-F0B198659355}" srcOrd="2" destOrd="0" presId="urn:microsoft.com/office/officeart/2005/8/layout/pictureOrgChart"/>
    <dgm:cxn modelId="{4398F60D-FF58-4592-9519-778AE17D1BDF}" type="presParOf" srcId="{A0CD280E-7136-43AF-82D9-6170DE8FBEC8}" destId="{E996E18D-822A-4134-8ED3-8A80337EA3C9}" srcOrd="2" destOrd="0" presId="urn:microsoft.com/office/officeart/2005/8/layout/pictureOrgChart"/>
    <dgm:cxn modelId="{BDE1F709-781D-46FD-BA88-641204FCF5C4}" type="presParOf" srcId="{E996E18D-822A-4134-8ED3-8A80337EA3C9}" destId="{508170A5-AE06-48C8-8A4D-A271FF9BF92C}" srcOrd="0" destOrd="0" presId="urn:microsoft.com/office/officeart/2005/8/layout/pictureOrgChart"/>
    <dgm:cxn modelId="{BEA65CC6-0919-400E-80D0-A5A5422822ED}" type="presParOf" srcId="{E996E18D-822A-4134-8ED3-8A80337EA3C9}" destId="{56ED0CDB-34FF-43D3-90FB-852500A6D1CD}" srcOrd="1" destOrd="0" presId="urn:microsoft.com/office/officeart/2005/8/layout/pictureOrgChart"/>
    <dgm:cxn modelId="{95BA79FB-4EEB-459D-B6E8-40FBF9CF10D4}" type="presParOf" srcId="{56ED0CDB-34FF-43D3-90FB-852500A6D1CD}" destId="{A8E6FE85-4E8B-4037-90EA-C9DC555467C6}" srcOrd="0" destOrd="0" presId="urn:microsoft.com/office/officeart/2005/8/layout/pictureOrgChart"/>
    <dgm:cxn modelId="{AB71F84A-FC27-42FC-B2E3-59BBD191D9A5}" type="presParOf" srcId="{A8E6FE85-4E8B-4037-90EA-C9DC555467C6}" destId="{24ABD0F6-9634-499F-9A3A-4EF33F6A2ED4}" srcOrd="0" destOrd="0" presId="urn:microsoft.com/office/officeart/2005/8/layout/pictureOrgChart"/>
    <dgm:cxn modelId="{65C1B036-DCD6-4EBD-A5C1-4B4B65F99E5B}" type="presParOf" srcId="{A8E6FE85-4E8B-4037-90EA-C9DC555467C6}" destId="{F47CE0EE-A379-429C-AAA4-AD8EEE5F1533}" srcOrd="1" destOrd="0" presId="urn:microsoft.com/office/officeart/2005/8/layout/pictureOrgChart"/>
    <dgm:cxn modelId="{463D1B80-B5D3-4C40-9E7F-ED3FC5155041}" type="presParOf" srcId="{A8E6FE85-4E8B-4037-90EA-C9DC555467C6}" destId="{24002165-0913-4EEE-9024-0879DC5CFEF0}" srcOrd="2" destOrd="0" presId="urn:microsoft.com/office/officeart/2005/8/layout/pictureOrgChart"/>
    <dgm:cxn modelId="{65B991AD-2BC3-4B14-B22E-E8FF2FC7C931}" type="presParOf" srcId="{56ED0CDB-34FF-43D3-90FB-852500A6D1CD}" destId="{9A7E142F-373D-43E6-85EC-DEF259D31145}" srcOrd="1" destOrd="0" presId="urn:microsoft.com/office/officeart/2005/8/layout/pictureOrgChart"/>
    <dgm:cxn modelId="{443746F9-FACB-49CB-8013-C08C7B5D42E9}" type="presParOf" srcId="{56ED0CDB-34FF-43D3-90FB-852500A6D1CD}" destId="{45126E85-10FE-467E-B622-71272976381F}" srcOrd="2" destOrd="0" presId="urn:microsoft.com/office/officeart/2005/8/layout/pictureOrg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170A5-AE06-48C8-8A4D-A271FF9BF92C}">
      <dsp:nvSpPr>
        <dsp:cNvPr id="0" name=""/>
        <dsp:cNvSpPr/>
      </dsp:nvSpPr>
      <dsp:spPr>
        <a:xfrm>
          <a:off x="5193683" y="700628"/>
          <a:ext cx="146676" cy="642583"/>
        </a:xfrm>
        <a:custGeom>
          <a:avLst/>
          <a:gdLst/>
          <a:ahLst/>
          <a:cxnLst/>
          <a:rect l="0" t="0" r="0" b="0"/>
          <a:pathLst>
            <a:path>
              <a:moveTo>
                <a:pt x="146676" y="0"/>
              </a:moveTo>
              <a:lnTo>
                <a:pt x="146676" y="642583"/>
              </a:lnTo>
              <a:lnTo>
                <a:pt x="0" y="642583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AB32E-1742-46EA-ACA1-733370C6DD12}">
      <dsp:nvSpPr>
        <dsp:cNvPr id="0" name=""/>
        <dsp:cNvSpPr/>
      </dsp:nvSpPr>
      <dsp:spPr>
        <a:xfrm>
          <a:off x="9007276" y="2684255"/>
          <a:ext cx="209538" cy="642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583"/>
              </a:lnTo>
              <a:lnTo>
                <a:pt x="209538" y="642583"/>
              </a:lnTo>
            </a:path>
          </a:pathLst>
        </a:custGeom>
        <a:noFill/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8FAE2-2EEE-4D8E-B372-FA01A830AB33}">
      <dsp:nvSpPr>
        <dsp:cNvPr id="0" name=""/>
        <dsp:cNvSpPr/>
      </dsp:nvSpPr>
      <dsp:spPr>
        <a:xfrm>
          <a:off x="5340359" y="700628"/>
          <a:ext cx="4225684" cy="1285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490"/>
              </a:lnTo>
              <a:lnTo>
                <a:pt x="4225684" y="1138490"/>
              </a:lnTo>
              <a:lnTo>
                <a:pt x="4225684" y="1285166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B54CF-5674-4F88-916C-538092D773F6}">
      <dsp:nvSpPr>
        <dsp:cNvPr id="0" name=""/>
        <dsp:cNvSpPr/>
      </dsp:nvSpPr>
      <dsp:spPr>
        <a:xfrm>
          <a:off x="7317002" y="2684255"/>
          <a:ext cx="209538" cy="642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583"/>
              </a:lnTo>
              <a:lnTo>
                <a:pt x="209538" y="642583"/>
              </a:lnTo>
            </a:path>
          </a:pathLst>
        </a:custGeom>
        <a:noFill/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22948E-8193-40BA-B681-75018034276A}">
      <dsp:nvSpPr>
        <dsp:cNvPr id="0" name=""/>
        <dsp:cNvSpPr/>
      </dsp:nvSpPr>
      <dsp:spPr>
        <a:xfrm>
          <a:off x="5340359" y="700628"/>
          <a:ext cx="2535410" cy="1285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490"/>
              </a:lnTo>
              <a:lnTo>
                <a:pt x="2535410" y="1138490"/>
              </a:lnTo>
              <a:lnTo>
                <a:pt x="2535410" y="1285166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511209-1D86-4C95-9D03-62322B587FFA}">
      <dsp:nvSpPr>
        <dsp:cNvPr id="0" name=""/>
        <dsp:cNvSpPr/>
      </dsp:nvSpPr>
      <dsp:spPr>
        <a:xfrm>
          <a:off x="5340359" y="700628"/>
          <a:ext cx="845136" cy="1285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490"/>
              </a:lnTo>
              <a:lnTo>
                <a:pt x="845136" y="1138490"/>
              </a:lnTo>
              <a:lnTo>
                <a:pt x="845136" y="1285166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C21268-5529-4D1F-A159-C977E75BC71F}">
      <dsp:nvSpPr>
        <dsp:cNvPr id="0" name=""/>
        <dsp:cNvSpPr/>
      </dsp:nvSpPr>
      <dsp:spPr>
        <a:xfrm>
          <a:off x="3936454" y="2684255"/>
          <a:ext cx="209538" cy="642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583"/>
              </a:lnTo>
              <a:lnTo>
                <a:pt x="209538" y="642583"/>
              </a:lnTo>
            </a:path>
          </a:pathLst>
        </a:custGeom>
        <a:noFill/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31966-E0F1-499C-B594-AA21C16C1622}">
      <dsp:nvSpPr>
        <dsp:cNvPr id="0" name=""/>
        <dsp:cNvSpPr/>
      </dsp:nvSpPr>
      <dsp:spPr>
        <a:xfrm>
          <a:off x="4495223" y="700628"/>
          <a:ext cx="845136" cy="1285166"/>
        </a:xfrm>
        <a:custGeom>
          <a:avLst/>
          <a:gdLst/>
          <a:ahLst/>
          <a:cxnLst/>
          <a:rect l="0" t="0" r="0" b="0"/>
          <a:pathLst>
            <a:path>
              <a:moveTo>
                <a:pt x="845136" y="0"/>
              </a:moveTo>
              <a:lnTo>
                <a:pt x="845136" y="1138490"/>
              </a:lnTo>
              <a:lnTo>
                <a:pt x="0" y="1138490"/>
              </a:lnTo>
              <a:lnTo>
                <a:pt x="0" y="1285166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0CA6B-8B96-443B-A0D5-9FEC3170869F}">
      <dsp:nvSpPr>
        <dsp:cNvPr id="0" name=""/>
        <dsp:cNvSpPr/>
      </dsp:nvSpPr>
      <dsp:spPr>
        <a:xfrm>
          <a:off x="2804949" y="700628"/>
          <a:ext cx="2535410" cy="1285166"/>
        </a:xfrm>
        <a:custGeom>
          <a:avLst/>
          <a:gdLst/>
          <a:ahLst/>
          <a:cxnLst/>
          <a:rect l="0" t="0" r="0" b="0"/>
          <a:pathLst>
            <a:path>
              <a:moveTo>
                <a:pt x="2535410" y="0"/>
              </a:moveTo>
              <a:lnTo>
                <a:pt x="2535410" y="1138490"/>
              </a:lnTo>
              <a:lnTo>
                <a:pt x="0" y="1138490"/>
              </a:lnTo>
              <a:lnTo>
                <a:pt x="0" y="1285166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42360-206B-40AE-B968-A345EB34CE1D}">
      <dsp:nvSpPr>
        <dsp:cNvPr id="0" name=""/>
        <dsp:cNvSpPr/>
      </dsp:nvSpPr>
      <dsp:spPr>
        <a:xfrm>
          <a:off x="1114675" y="700628"/>
          <a:ext cx="4225684" cy="1285166"/>
        </a:xfrm>
        <a:custGeom>
          <a:avLst/>
          <a:gdLst/>
          <a:ahLst/>
          <a:cxnLst/>
          <a:rect l="0" t="0" r="0" b="0"/>
          <a:pathLst>
            <a:path>
              <a:moveTo>
                <a:pt x="4225684" y="0"/>
              </a:moveTo>
              <a:lnTo>
                <a:pt x="4225684" y="1138490"/>
              </a:lnTo>
              <a:lnTo>
                <a:pt x="0" y="1138490"/>
              </a:lnTo>
              <a:lnTo>
                <a:pt x="0" y="1285166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49AA46-48E2-4D69-91F5-CC7C8871CD16}">
      <dsp:nvSpPr>
        <dsp:cNvPr id="0" name=""/>
        <dsp:cNvSpPr/>
      </dsp:nvSpPr>
      <dsp:spPr>
        <a:xfrm>
          <a:off x="4641899" y="2168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Terry Earls</a:t>
          </a:r>
        </a:p>
      </dsp:txBody>
      <dsp:txXfrm>
        <a:off x="4641899" y="2168"/>
        <a:ext cx="1396920" cy="698460"/>
      </dsp:txXfrm>
    </dsp:sp>
    <dsp:sp modelId="{6C37DADD-9E47-4C73-84D8-56B95141B07A}">
      <dsp:nvSpPr>
        <dsp:cNvPr id="0" name=""/>
        <dsp:cNvSpPr/>
      </dsp:nvSpPr>
      <dsp:spPr>
        <a:xfrm>
          <a:off x="4711745" y="72014"/>
          <a:ext cx="419076" cy="558768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515E19-59D4-4085-BAE9-C733F6D89116}">
      <dsp:nvSpPr>
        <dsp:cNvPr id="0" name=""/>
        <dsp:cNvSpPr/>
      </dsp:nvSpPr>
      <dsp:spPr>
        <a:xfrm>
          <a:off x="416215" y="1985795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Charlotte Weiss</a:t>
          </a:r>
        </a:p>
      </dsp:txBody>
      <dsp:txXfrm>
        <a:off x="416215" y="1985795"/>
        <a:ext cx="1396920" cy="698460"/>
      </dsp:txXfrm>
    </dsp:sp>
    <dsp:sp modelId="{A9B62A8A-43C5-49F6-8B52-08EF6C3B6A7B}">
      <dsp:nvSpPr>
        <dsp:cNvPr id="0" name=""/>
        <dsp:cNvSpPr/>
      </dsp:nvSpPr>
      <dsp:spPr>
        <a:xfrm>
          <a:off x="486061" y="2055641"/>
          <a:ext cx="419076" cy="558768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88BB04-BDEB-4742-AD7A-FBE09986DE0F}">
      <dsp:nvSpPr>
        <dsp:cNvPr id="0" name=""/>
        <dsp:cNvSpPr/>
      </dsp:nvSpPr>
      <dsp:spPr>
        <a:xfrm>
          <a:off x="2106488" y="1985795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Rob Walters</a:t>
          </a:r>
        </a:p>
      </dsp:txBody>
      <dsp:txXfrm>
        <a:off x="2106488" y="1985795"/>
        <a:ext cx="1396920" cy="698460"/>
      </dsp:txXfrm>
    </dsp:sp>
    <dsp:sp modelId="{7E19C469-62C3-4DFA-BA7C-1F3C828E5953}">
      <dsp:nvSpPr>
        <dsp:cNvPr id="0" name=""/>
        <dsp:cNvSpPr/>
      </dsp:nvSpPr>
      <dsp:spPr>
        <a:xfrm>
          <a:off x="2176334" y="2055641"/>
          <a:ext cx="419076" cy="5587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171373-B185-48C0-8CAD-91BE5610DE6A}">
      <dsp:nvSpPr>
        <dsp:cNvPr id="0" name=""/>
        <dsp:cNvSpPr/>
      </dsp:nvSpPr>
      <dsp:spPr>
        <a:xfrm>
          <a:off x="3796762" y="1985795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Manuel Oliveira</a:t>
          </a:r>
        </a:p>
      </dsp:txBody>
      <dsp:txXfrm>
        <a:off x="3796762" y="1985795"/>
        <a:ext cx="1396920" cy="698460"/>
      </dsp:txXfrm>
    </dsp:sp>
    <dsp:sp modelId="{DAE9A412-AD93-4C10-811C-3786A85E9463}">
      <dsp:nvSpPr>
        <dsp:cNvPr id="0" name=""/>
        <dsp:cNvSpPr/>
      </dsp:nvSpPr>
      <dsp:spPr>
        <a:xfrm>
          <a:off x="3866608" y="2055641"/>
          <a:ext cx="419076" cy="558768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3AF232-CC45-4605-9919-7EAA140AF94C}">
      <dsp:nvSpPr>
        <dsp:cNvPr id="0" name=""/>
        <dsp:cNvSpPr/>
      </dsp:nvSpPr>
      <dsp:spPr>
        <a:xfrm>
          <a:off x="4145992" y="2977609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Dan Wilson</a:t>
          </a:r>
        </a:p>
      </dsp:txBody>
      <dsp:txXfrm>
        <a:off x="4145992" y="2977609"/>
        <a:ext cx="1396920" cy="698460"/>
      </dsp:txXfrm>
    </dsp:sp>
    <dsp:sp modelId="{981AB5F7-FA88-494C-B421-86A09A0D8F3B}">
      <dsp:nvSpPr>
        <dsp:cNvPr id="0" name=""/>
        <dsp:cNvSpPr/>
      </dsp:nvSpPr>
      <dsp:spPr>
        <a:xfrm>
          <a:off x="4215838" y="3047455"/>
          <a:ext cx="419076" cy="558768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2F0544-656D-40FF-84B7-7A7ADC319054}">
      <dsp:nvSpPr>
        <dsp:cNvPr id="0" name=""/>
        <dsp:cNvSpPr/>
      </dsp:nvSpPr>
      <dsp:spPr>
        <a:xfrm>
          <a:off x="5487036" y="1985795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Chen Yang</a:t>
          </a:r>
        </a:p>
      </dsp:txBody>
      <dsp:txXfrm>
        <a:off x="5487036" y="1985795"/>
        <a:ext cx="1396920" cy="698460"/>
      </dsp:txXfrm>
    </dsp:sp>
    <dsp:sp modelId="{B3C3EB25-DDDF-41AE-908B-97A1EDA8CC30}">
      <dsp:nvSpPr>
        <dsp:cNvPr id="0" name=""/>
        <dsp:cNvSpPr/>
      </dsp:nvSpPr>
      <dsp:spPr>
        <a:xfrm>
          <a:off x="5556882" y="2055641"/>
          <a:ext cx="419076" cy="558768"/>
        </a:xfrm>
        <a:prstGeom prst="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9FE41F-8C87-46FB-B336-99B6406AB6D4}">
      <dsp:nvSpPr>
        <dsp:cNvPr id="0" name=""/>
        <dsp:cNvSpPr/>
      </dsp:nvSpPr>
      <dsp:spPr>
        <a:xfrm>
          <a:off x="7177310" y="1985795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Phyllis Harris</a:t>
          </a:r>
        </a:p>
      </dsp:txBody>
      <dsp:txXfrm>
        <a:off x="7177310" y="1985795"/>
        <a:ext cx="1396920" cy="698460"/>
      </dsp:txXfrm>
    </dsp:sp>
    <dsp:sp modelId="{046610DE-951F-445D-9180-ED9BE96D4E45}">
      <dsp:nvSpPr>
        <dsp:cNvPr id="0" name=""/>
        <dsp:cNvSpPr/>
      </dsp:nvSpPr>
      <dsp:spPr>
        <a:xfrm>
          <a:off x="7247156" y="2055641"/>
          <a:ext cx="419076" cy="558768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085511-76AB-47EA-A203-10C4808B0238}">
      <dsp:nvSpPr>
        <dsp:cNvPr id="0" name=""/>
        <dsp:cNvSpPr/>
      </dsp:nvSpPr>
      <dsp:spPr>
        <a:xfrm>
          <a:off x="7526540" y="2977609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Mark Hanson</a:t>
          </a:r>
        </a:p>
      </dsp:txBody>
      <dsp:txXfrm>
        <a:off x="7526540" y="2977609"/>
        <a:ext cx="1396920" cy="698460"/>
      </dsp:txXfrm>
    </dsp:sp>
    <dsp:sp modelId="{F8962FDF-AFCD-4E3B-A753-5118401E14D8}">
      <dsp:nvSpPr>
        <dsp:cNvPr id="0" name=""/>
        <dsp:cNvSpPr/>
      </dsp:nvSpPr>
      <dsp:spPr>
        <a:xfrm>
          <a:off x="7596386" y="3047455"/>
          <a:ext cx="419076" cy="558768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22BC4-EC45-4AFE-A66C-BDC45C2C0D5D}">
      <dsp:nvSpPr>
        <dsp:cNvPr id="0" name=""/>
        <dsp:cNvSpPr/>
      </dsp:nvSpPr>
      <dsp:spPr>
        <a:xfrm>
          <a:off x="8867584" y="1985795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Maureen </a:t>
          </a:r>
          <a:r>
            <a:rPr lang="en-US" sz="1700" kern="1200" dirty="0" err="1"/>
            <a:t>Magnotta</a:t>
          </a:r>
          <a:endParaRPr lang="en-US" sz="1700" kern="1200" dirty="0"/>
        </a:p>
      </dsp:txBody>
      <dsp:txXfrm>
        <a:off x="8867584" y="1985795"/>
        <a:ext cx="1396920" cy="698460"/>
      </dsp:txXfrm>
    </dsp:sp>
    <dsp:sp modelId="{55E4DC4D-011B-47E2-8ABE-D0BD8901B268}">
      <dsp:nvSpPr>
        <dsp:cNvPr id="0" name=""/>
        <dsp:cNvSpPr/>
      </dsp:nvSpPr>
      <dsp:spPr>
        <a:xfrm>
          <a:off x="8937430" y="2055641"/>
          <a:ext cx="419076" cy="55876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12F5F4-6D60-4ABA-A1AF-6D8E09699C4B}">
      <dsp:nvSpPr>
        <dsp:cNvPr id="0" name=""/>
        <dsp:cNvSpPr/>
      </dsp:nvSpPr>
      <dsp:spPr>
        <a:xfrm>
          <a:off x="9216814" y="2977609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Patricia Doyle</a:t>
          </a:r>
        </a:p>
      </dsp:txBody>
      <dsp:txXfrm>
        <a:off x="9216814" y="2977609"/>
        <a:ext cx="1396920" cy="698460"/>
      </dsp:txXfrm>
    </dsp:sp>
    <dsp:sp modelId="{455F6729-F053-4FB6-9A38-7D7BFF6CF473}">
      <dsp:nvSpPr>
        <dsp:cNvPr id="0" name=""/>
        <dsp:cNvSpPr/>
      </dsp:nvSpPr>
      <dsp:spPr>
        <a:xfrm>
          <a:off x="9286660" y="3047455"/>
          <a:ext cx="419076" cy="558768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ABD0F6-9634-499F-9A3A-4EF33F6A2ED4}">
      <dsp:nvSpPr>
        <dsp:cNvPr id="0" name=""/>
        <dsp:cNvSpPr/>
      </dsp:nvSpPr>
      <dsp:spPr>
        <a:xfrm>
          <a:off x="3796762" y="993982"/>
          <a:ext cx="1396920" cy="698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7443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Mike Nash</a:t>
          </a:r>
        </a:p>
      </dsp:txBody>
      <dsp:txXfrm>
        <a:off x="3796762" y="993982"/>
        <a:ext cx="1396920" cy="698460"/>
      </dsp:txXfrm>
    </dsp:sp>
    <dsp:sp modelId="{F47CE0EE-A379-429C-AAA4-AD8EEE5F1533}">
      <dsp:nvSpPr>
        <dsp:cNvPr id="0" name=""/>
        <dsp:cNvSpPr/>
      </dsp:nvSpPr>
      <dsp:spPr>
        <a:xfrm>
          <a:off x="3866608" y="1063828"/>
          <a:ext cx="419076" cy="558768"/>
        </a:xfrm>
        <a:prstGeom prst="rect">
          <a:avLst/>
        </a:prstGeom>
        <a:blipFill>
          <a:blip xmlns:r="http://schemas.openxmlformats.org/officeDocument/2006/relationships"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ictureOrgChart">
  <dgm:title val="Picture Organization Chart"/>
  <dgm:desc val="Use to show hierarchical information or reporting relationships in an organization, with corresponding pictures. The assistant shape and the Org Chart hanging layouts are available with this layout."/>
  <dgm:catLst>
    <dgm:cat type="hierarchy" pri="10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Marg" for="ch" forName="rootText1" refType="w" fact="1.05"/>
                  <dgm:constr type="l" for="ch" forName="rootPict1" refType="w" refFor="ch" refForName="rootText1" op="equ" fact="0.05"/>
                  <dgm:constr type="t" for="ch" forName="rootPict1" refType="h" refFor="ch" refForName="rootText1" op="equ" fact="0.1"/>
                  <dgm:constr type="w" for="ch" forName="rootPict1" refType="w" refFor="ch" refForName="rootText1" op="equ" fact="0.3"/>
                  <dgm:constr type="h" for="ch" forName="rootPict1" refType="h" refFor="ch" refForName="rootText1" op="equ" fact="0.8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Pict1" styleLbl="alignImgPlace1">
              <dgm:alg type="sp"/>
              <dgm:shape xmlns:r="http://schemas.openxmlformats.org/officeDocument/2006/relationships" type="rect" r:blip="" blipPhldr="1">
                <dgm:adjLst/>
              </dgm:shape>
              <dgm:presOf/>
              <dgm:constrLst/>
              <dgm:ruleLst/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Marg" for="ch" forName="rootText" refType="w" fact="1.05"/>
                        <dgm:constr type="l" for="ch" forName="rootPict" refType="w" fact="0.05"/>
                        <dgm:constr type="t" for="ch" forName="rootPict" refType="h" refFor="ch" refForName="rootText" fact="0.1"/>
                        <dgm:constr type="w" for="ch" forName="rootPict" refType="w" fact="0.3"/>
                        <dgm:constr type="h" for="ch" forName="rootPict" refType="h" refFor="ch" refForName="rootText" fact="0.8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Pict" styleLbl="alignImgPlace1">
                    <dgm:alg type="sp"/>
                    <dgm:shape xmlns:r="http://schemas.openxmlformats.org/officeDocument/2006/relationships" type="rect" r:blip="" blipPhldr="1">
                      <dgm:adjLst/>
                    </dgm:shape>
                    <dgm:presOf/>
                    <dgm:constrLst/>
                    <dgm:ruleLst/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Marg" for="ch" forName="rootText3" refType="w" fact="1.05"/>
                        <dgm:constr type="l" for="ch" forName="rootPict3" refType="w" fact="0.05"/>
                        <dgm:constr type="t" for="ch" forName="rootPict3" refType="h" refFor="ch" refForName="rootText3" fact="0.1"/>
                        <dgm:constr type="w" for="ch" forName="rootPict3" refType="w" fact="0.3"/>
                        <dgm:constr type="h" for="ch" forName="rootPict3" refType="h" refFor="ch" refForName="rootText3" fact="0.8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Pict3" styleLbl="alignImgPlace1">
                    <dgm:alg type="sp"/>
                    <dgm:shape xmlns:r="http://schemas.openxmlformats.org/officeDocument/2006/relationships" type="rect" r:blip="" blipPhldr="1">
                      <dgm:adjLst/>
                    </dgm:shape>
                    <dgm:presOf/>
                    <dgm:constrLst/>
                    <dgm:ruleLst/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ltGray"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ltGray"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ltGray"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ltGray"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 bwMode="ltGray"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 bwMode="ltGray"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 bwMode="ltGray"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 bwMode="ltGray"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 Organization Chart SmartArt</a:t>
            </a:r>
          </a:p>
        </p:txBody>
      </p:sp>
      <p:graphicFrame>
        <p:nvGraphicFramePr>
          <p:cNvPr id="6" name="Content Placeholder 5" descr="Picture Organization Chart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711831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198564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Chart13_16x9.potx" id="{30B6B7DB-9D08-4A25-AC4A-BD1346C5BC18}" vid="{73269AAA-9A26-4A89-AF5A-B8A22036B9C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C7B6922-4E26-4215-8504-79590CA549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Picture organizational chart (purple, white, widescreen)</Template>
  <TotalTime>0</TotalTime>
  <Words>26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Gill Sans MT</vt:lpstr>
      <vt:lpstr>Wingdings 2</vt:lpstr>
      <vt:lpstr>Dividend</vt:lpstr>
      <vt:lpstr>Picture Organization Chart SmartArt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2015-03-27T06:18:34Z</dcterms:created>
  <dcterms:modified xsi:type="dcterms:W3CDTF">2025-01-21T11:21:44Z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TC040013329991</vt:lpwstr>
  </property>
</Properties>
</file>